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82" r:id="rId5"/>
    <p:sldId id="283" r:id="rId6"/>
    <p:sldId id="285" r:id="rId7"/>
    <p:sldId id="284" r:id="rId8"/>
    <p:sldId id="286" r:id="rId9"/>
    <p:sldId id="287" r:id="rId10"/>
    <p:sldId id="288" r:id="rId11"/>
    <p:sldId id="290" r:id="rId12"/>
    <p:sldId id="289" r:id="rId13"/>
    <p:sldId id="291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5D3FC9"/>
    <a:srgbClr val="4A1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1B0C7-1DE2-493C-9A75-FFF5D96C4422}" v="6" dt="2022-07-30T14:24:09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odr@alphamd.com" userId="752e31e92af0bd3f" providerId="LiveId" clId="{5151B0C7-1DE2-493C-9A75-FFF5D96C4422}"/>
    <pc:docChg chg="undo custSel modSld">
      <pc:chgData name="vinodr@alphamd.com" userId="752e31e92af0bd3f" providerId="LiveId" clId="{5151B0C7-1DE2-493C-9A75-FFF5D96C4422}" dt="2022-07-30T14:24:42.758" v="156" actId="14734"/>
      <pc:docMkLst>
        <pc:docMk/>
      </pc:docMkLst>
      <pc:sldChg chg="modSp mod">
        <pc:chgData name="vinodr@alphamd.com" userId="752e31e92af0bd3f" providerId="LiveId" clId="{5151B0C7-1DE2-493C-9A75-FFF5D96C4422}" dt="2022-07-30T13:56:39.532" v="0" actId="14100"/>
        <pc:sldMkLst>
          <pc:docMk/>
          <pc:sldMk cId="2169903539" sldId="284"/>
        </pc:sldMkLst>
        <pc:spChg chg="mod">
          <ac:chgData name="vinodr@alphamd.com" userId="752e31e92af0bd3f" providerId="LiveId" clId="{5151B0C7-1DE2-493C-9A75-FFF5D96C4422}" dt="2022-07-30T13:56:39.532" v="0" actId="14100"/>
          <ac:spMkLst>
            <pc:docMk/>
            <pc:sldMk cId="2169903539" sldId="284"/>
            <ac:spMk id="12" creationId="{8B29147F-5F3C-057F-4BB1-CB6D010D4792}"/>
          </ac:spMkLst>
        </pc:spChg>
      </pc:sldChg>
      <pc:sldChg chg="modSp mod">
        <pc:chgData name="vinodr@alphamd.com" userId="752e31e92af0bd3f" providerId="LiveId" clId="{5151B0C7-1DE2-493C-9A75-FFF5D96C4422}" dt="2022-07-30T14:24:42.758" v="156" actId="14734"/>
        <pc:sldMkLst>
          <pc:docMk/>
          <pc:sldMk cId="385882966" sldId="286"/>
        </pc:sldMkLst>
        <pc:graphicFrameChg chg="mod modGraphic">
          <ac:chgData name="vinodr@alphamd.com" userId="752e31e92af0bd3f" providerId="LiveId" clId="{5151B0C7-1DE2-493C-9A75-FFF5D96C4422}" dt="2022-07-30T14:24:42.758" v="156" actId="14734"/>
          <ac:graphicFrameMkLst>
            <pc:docMk/>
            <pc:sldMk cId="385882966" sldId="286"/>
            <ac:graphicFrameMk id="5" creationId="{2D7F2D59-03DE-42CE-295E-F6C2DD414ED5}"/>
          </ac:graphicFrameMkLst>
        </pc:graphicFrameChg>
      </pc:sldChg>
      <pc:sldChg chg="modSp mod">
        <pc:chgData name="vinodr@alphamd.com" userId="752e31e92af0bd3f" providerId="LiveId" clId="{5151B0C7-1DE2-493C-9A75-FFF5D96C4422}" dt="2022-07-30T14:00:01.246" v="104" actId="6549"/>
        <pc:sldMkLst>
          <pc:docMk/>
          <pc:sldMk cId="3296710532" sldId="287"/>
        </pc:sldMkLst>
        <pc:spChg chg="mod">
          <ac:chgData name="vinodr@alphamd.com" userId="752e31e92af0bd3f" providerId="LiveId" clId="{5151B0C7-1DE2-493C-9A75-FFF5D96C4422}" dt="2022-07-30T14:00:01.246" v="104" actId="6549"/>
          <ac:spMkLst>
            <pc:docMk/>
            <pc:sldMk cId="3296710532" sldId="287"/>
            <ac:spMk id="20" creationId="{ED0839AE-60F3-58D9-4D19-195276AD5F91}"/>
          </ac:spMkLst>
        </pc:spChg>
      </pc:sldChg>
    </pc:docChg>
  </pc:docChgLst>
  <pc:docChgLst>
    <pc:chgData name="vinodr@alphamd.com" userId="752e31e92af0bd3f" providerId="LiveId" clId="{05FFABF5-4B0E-4980-8ADC-0361AA994B66}"/>
    <pc:docChg chg="undo custSel addSld delSld modSld sldOrd">
      <pc:chgData name="vinodr@alphamd.com" userId="752e31e92af0bd3f" providerId="LiveId" clId="{05FFABF5-4B0E-4980-8ADC-0361AA994B66}" dt="2022-06-24T10:43:35.243" v="2654" actId="1076"/>
      <pc:docMkLst>
        <pc:docMk/>
      </pc:docMkLst>
      <pc:sldChg chg="delSp modSp mod">
        <pc:chgData name="vinodr@alphamd.com" userId="752e31e92af0bd3f" providerId="LiveId" clId="{05FFABF5-4B0E-4980-8ADC-0361AA994B66}" dt="2022-06-24T10:42:08.318" v="2642" actId="20577"/>
        <pc:sldMkLst>
          <pc:docMk/>
          <pc:sldMk cId="1522730219" sldId="258"/>
        </pc:sldMkLst>
        <pc:spChg chg="del">
          <ac:chgData name="vinodr@alphamd.com" userId="752e31e92af0bd3f" providerId="LiveId" clId="{05FFABF5-4B0E-4980-8ADC-0361AA994B66}" dt="2022-06-24T07:00:18.301" v="25" actId="478"/>
          <ac:spMkLst>
            <pc:docMk/>
            <pc:sldMk cId="1522730219" sldId="258"/>
            <ac:spMk id="4" creationId="{8DA5EBB0-84B9-43A5-B1F1-FDA5B1A52C7A}"/>
          </ac:spMkLst>
        </pc:spChg>
        <pc:spChg chg="mod">
          <ac:chgData name="vinodr@alphamd.com" userId="752e31e92af0bd3f" providerId="LiveId" clId="{05FFABF5-4B0E-4980-8ADC-0361AA994B66}" dt="2022-06-24T10:42:08.318" v="2642" actId="20577"/>
          <ac:spMkLst>
            <pc:docMk/>
            <pc:sldMk cId="1522730219" sldId="258"/>
            <ac:spMk id="5" creationId="{BC78E470-475A-49FF-AC3A-952D7A7FE32E}"/>
          </ac:spMkLst>
        </pc:spChg>
        <pc:spChg chg="mod">
          <ac:chgData name="vinodr@alphamd.com" userId="752e31e92af0bd3f" providerId="LiveId" clId="{05FFABF5-4B0E-4980-8ADC-0361AA994B66}" dt="2022-06-24T07:00:11.659" v="23" actId="20577"/>
          <ac:spMkLst>
            <pc:docMk/>
            <pc:sldMk cId="1522730219" sldId="258"/>
            <ac:spMk id="6" creationId="{241B67EC-114A-59EB-A008-EA43C629DFD1}"/>
          </ac:spMkLst>
        </pc:spChg>
        <pc:spChg chg="del">
          <ac:chgData name="vinodr@alphamd.com" userId="752e31e92af0bd3f" providerId="LiveId" clId="{05FFABF5-4B0E-4980-8ADC-0361AA994B66}" dt="2022-06-24T07:00:14.475" v="24" actId="478"/>
          <ac:spMkLst>
            <pc:docMk/>
            <pc:sldMk cId="1522730219" sldId="258"/>
            <ac:spMk id="7" creationId="{88A5658C-038A-44A8-ED59-FA1319F7B182}"/>
          </ac:spMkLst>
        </pc:spChg>
      </pc:sldChg>
      <pc:sldChg chg="del">
        <pc:chgData name="vinodr@alphamd.com" userId="752e31e92af0bd3f" providerId="LiveId" clId="{05FFABF5-4B0E-4980-8ADC-0361AA994B66}" dt="2022-06-24T07:01:36.742" v="41" actId="47"/>
        <pc:sldMkLst>
          <pc:docMk/>
          <pc:sldMk cId="2485922733" sldId="278"/>
        </pc:sldMkLst>
      </pc:sldChg>
      <pc:sldChg chg="del">
        <pc:chgData name="vinodr@alphamd.com" userId="752e31e92af0bd3f" providerId="LiveId" clId="{05FFABF5-4B0E-4980-8ADC-0361AA994B66}" dt="2022-06-24T07:01:37.424" v="42" actId="47"/>
        <pc:sldMkLst>
          <pc:docMk/>
          <pc:sldMk cId="3598668027" sldId="279"/>
        </pc:sldMkLst>
      </pc:sldChg>
      <pc:sldChg chg="addSp modSp mod">
        <pc:chgData name="vinodr@alphamd.com" userId="752e31e92af0bd3f" providerId="LiveId" clId="{05FFABF5-4B0E-4980-8ADC-0361AA994B66}" dt="2022-06-24T07:28:32.166" v="340" actId="14100"/>
        <pc:sldMkLst>
          <pc:docMk/>
          <pc:sldMk cId="351846129" sldId="281"/>
        </pc:sldMkLst>
        <pc:spChg chg="mod">
          <ac:chgData name="vinodr@alphamd.com" userId="752e31e92af0bd3f" providerId="LiveId" clId="{05FFABF5-4B0E-4980-8ADC-0361AA994B66}" dt="2022-06-24T07:28:21.229" v="338" actId="1076"/>
          <ac:spMkLst>
            <pc:docMk/>
            <pc:sldMk cId="351846129" sldId="281"/>
            <ac:spMk id="3" creationId="{BD0414F2-6FAE-4641-9180-74965BCB179E}"/>
          </ac:spMkLst>
        </pc:spChg>
        <pc:spChg chg="mod">
          <ac:chgData name="vinodr@alphamd.com" userId="752e31e92af0bd3f" providerId="LiveId" clId="{05FFABF5-4B0E-4980-8ADC-0361AA994B66}" dt="2022-06-24T07:11:08.938" v="134" actId="20577"/>
          <ac:spMkLst>
            <pc:docMk/>
            <pc:sldMk cId="351846129" sldId="281"/>
            <ac:spMk id="5" creationId="{1C07AAA8-2E0D-4AC9-86F5-1CB7B6515CDC}"/>
          </ac:spMkLst>
        </pc:spChg>
        <pc:spChg chg="mod">
          <ac:chgData name="vinodr@alphamd.com" userId="752e31e92af0bd3f" providerId="LiveId" clId="{05FFABF5-4B0E-4980-8ADC-0361AA994B66}" dt="2022-06-24T07:03:08.449" v="91" actId="2711"/>
          <ac:spMkLst>
            <pc:docMk/>
            <pc:sldMk cId="351846129" sldId="281"/>
            <ac:spMk id="6" creationId="{1E9A8FE2-F699-4885-87E9-1550263F2470}"/>
          </ac:spMkLst>
        </pc:spChg>
        <pc:spChg chg="add mod">
          <ac:chgData name="vinodr@alphamd.com" userId="752e31e92af0bd3f" providerId="LiveId" clId="{05FFABF5-4B0E-4980-8ADC-0361AA994B66}" dt="2022-06-24T07:28:32.166" v="340" actId="14100"/>
          <ac:spMkLst>
            <pc:docMk/>
            <pc:sldMk cId="351846129" sldId="281"/>
            <ac:spMk id="7" creationId="{D6B8B007-3BC0-3F7C-6992-3C0260DCBDB5}"/>
          </ac:spMkLst>
        </pc:spChg>
        <pc:picChg chg="add mod">
          <ac:chgData name="vinodr@alphamd.com" userId="752e31e92af0bd3f" providerId="LiveId" clId="{05FFABF5-4B0E-4980-8ADC-0361AA994B66}" dt="2022-06-24T07:28:28.674" v="339" actId="1076"/>
          <ac:picMkLst>
            <pc:docMk/>
            <pc:sldMk cId="351846129" sldId="281"/>
            <ac:picMk id="8" creationId="{85511529-3D9E-318A-FFAD-77A519C3E1F1}"/>
          </ac:picMkLst>
        </pc:picChg>
      </pc:sldChg>
      <pc:sldChg chg="del">
        <pc:chgData name="vinodr@alphamd.com" userId="752e31e92af0bd3f" providerId="LiveId" clId="{05FFABF5-4B0E-4980-8ADC-0361AA994B66}" dt="2022-06-24T07:01:39.792" v="44" actId="47"/>
        <pc:sldMkLst>
          <pc:docMk/>
          <pc:sldMk cId="631003836" sldId="282"/>
        </pc:sldMkLst>
      </pc:sldChg>
      <pc:sldChg chg="addSp delSp modSp new mod">
        <pc:chgData name="vinodr@alphamd.com" userId="752e31e92af0bd3f" providerId="LiveId" clId="{05FFABF5-4B0E-4980-8ADC-0361AA994B66}" dt="2022-06-24T07:18:04.117" v="224"/>
        <pc:sldMkLst>
          <pc:docMk/>
          <pc:sldMk cId="1108774502" sldId="282"/>
        </pc:sldMkLst>
        <pc:spChg chg="add mod">
          <ac:chgData name="vinodr@alphamd.com" userId="752e31e92af0bd3f" providerId="LiveId" clId="{05FFABF5-4B0E-4980-8ADC-0361AA994B66}" dt="2022-06-24T07:11:16.117" v="135"/>
          <ac:spMkLst>
            <pc:docMk/>
            <pc:sldMk cId="1108774502" sldId="282"/>
            <ac:spMk id="2" creationId="{C944F54B-4127-C55E-12B4-C8A5F4963F72}"/>
          </ac:spMkLst>
        </pc:spChg>
        <pc:spChg chg="add mod">
          <ac:chgData name="vinodr@alphamd.com" userId="752e31e92af0bd3f" providerId="LiveId" clId="{05FFABF5-4B0E-4980-8ADC-0361AA994B66}" dt="2022-06-24T07:11:22.424" v="136"/>
          <ac:spMkLst>
            <pc:docMk/>
            <pc:sldMk cId="1108774502" sldId="282"/>
            <ac:spMk id="3" creationId="{FF3DDDBC-368C-9986-5405-13F9F041911E}"/>
          </ac:spMkLst>
        </pc:spChg>
        <pc:spChg chg="add mod">
          <ac:chgData name="vinodr@alphamd.com" userId="752e31e92af0bd3f" providerId="LiveId" clId="{05FFABF5-4B0E-4980-8ADC-0361AA994B66}" dt="2022-06-24T07:17:05.257" v="189" actId="1076"/>
          <ac:spMkLst>
            <pc:docMk/>
            <pc:sldMk cId="1108774502" sldId="282"/>
            <ac:spMk id="8" creationId="{B4E0AFAA-E607-F4DE-3F47-5856A58058F3}"/>
          </ac:spMkLst>
        </pc:spChg>
        <pc:spChg chg="add mod">
          <ac:chgData name="vinodr@alphamd.com" userId="752e31e92af0bd3f" providerId="LiveId" clId="{05FFABF5-4B0E-4980-8ADC-0361AA994B66}" dt="2022-06-24T07:16:05.661" v="180" actId="1076"/>
          <ac:spMkLst>
            <pc:docMk/>
            <pc:sldMk cId="1108774502" sldId="282"/>
            <ac:spMk id="10" creationId="{413F5D5C-094B-1726-BABC-E8A500AD6581}"/>
          </ac:spMkLst>
        </pc:spChg>
        <pc:spChg chg="add mod">
          <ac:chgData name="vinodr@alphamd.com" userId="752e31e92af0bd3f" providerId="LiveId" clId="{05FFABF5-4B0E-4980-8ADC-0361AA994B66}" dt="2022-06-24T07:16:54.509" v="188" actId="1076"/>
          <ac:spMkLst>
            <pc:docMk/>
            <pc:sldMk cId="1108774502" sldId="282"/>
            <ac:spMk id="12" creationId="{3195D3B1-6486-0AA7-F786-1277D218C80C}"/>
          </ac:spMkLst>
        </pc:spChg>
        <pc:spChg chg="add mod">
          <ac:chgData name="vinodr@alphamd.com" userId="752e31e92af0bd3f" providerId="LiveId" clId="{05FFABF5-4B0E-4980-8ADC-0361AA994B66}" dt="2022-06-24T07:18:04.117" v="224"/>
          <ac:spMkLst>
            <pc:docMk/>
            <pc:sldMk cId="1108774502" sldId="282"/>
            <ac:spMk id="19" creationId="{01650745-913A-81BC-ED83-00DF20E56F86}"/>
          </ac:spMkLst>
        </pc:spChg>
        <pc:graphicFrameChg chg="add del mod modGraphic">
          <ac:chgData name="vinodr@alphamd.com" userId="752e31e92af0bd3f" providerId="LiveId" clId="{05FFABF5-4B0E-4980-8ADC-0361AA994B66}" dt="2022-06-24T07:12:40.930" v="140" actId="478"/>
          <ac:graphicFrameMkLst>
            <pc:docMk/>
            <pc:sldMk cId="1108774502" sldId="282"/>
            <ac:graphicFrameMk id="4" creationId="{E2C7692F-A69F-922C-CBAD-0BDD767E3581}"/>
          </ac:graphicFrameMkLst>
        </pc:graphicFrameChg>
        <pc:picChg chg="add mod">
          <ac:chgData name="vinodr@alphamd.com" userId="752e31e92af0bd3f" providerId="LiveId" clId="{05FFABF5-4B0E-4980-8ADC-0361AA994B66}" dt="2022-06-24T07:12:57.333" v="144" actId="1076"/>
          <ac:picMkLst>
            <pc:docMk/>
            <pc:sldMk cId="1108774502" sldId="282"/>
            <ac:picMk id="6" creationId="{AB5F8D8C-7BC0-8D95-6957-494F1AB1EB51}"/>
          </ac:picMkLst>
        </pc:picChg>
        <pc:cxnChg chg="add mod">
          <ac:chgData name="vinodr@alphamd.com" userId="752e31e92af0bd3f" providerId="LiveId" clId="{05FFABF5-4B0E-4980-8ADC-0361AA994B66}" dt="2022-06-24T07:16:31.813" v="183" actId="1582"/>
          <ac:cxnSpMkLst>
            <pc:docMk/>
            <pc:sldMk cId="1108774502" sldId="282"/>
            <ac:cxnSpMk id="14" creationId="{5BEA76DC-FDE0-D61C-A555-CC2DBA3265AC}"/>
          </ac:cxnSpMkLst>
        </pc:cxnChg>
        <pc:cxnChg chg="add mod">
          <ac:chgData name="vinodr@alphamd.com" userId="752e31e92af0bd3f" providerId="LiveId" clId="{05FFABF5-4B0E-4980-8ADC-0361AA994B66}" dt="2022-06-24T07:16:47.698" v="187" actId="1076"/>
          <ac:cxnSpMkLst>
            <pc:docMk/>
            <pc:sldMk cId="1108774502" sldId="282"/>
            <ac:cxnSpMk id="15" creationId="{F20C1809-C76C-8131-89D2-3EE4B6344B19}"/>
          </ac:cxnSpMkLst>
        </pc:cxnChg>
        <pc:cxnChg chg="add mod">
          <ac:chgData name="vinodr@alphamd.com" userId="752e31e92af0bd3f" providerId="LiveId" clId="{05FFABF5-4B0E-4980-8ADC-0361AA994B66}" dt="2022-06-24T07:17:19.723" v="192" actId="14100"/>
          <ac:cxnSpMkLst>
            <pc:docMk/>
            <pc:sldMk cId="1108774502" sldId="282"/>
            <ac:cxnSpMk id="17" creationId="{93E088D4-556A-AAD9-0D80-F193214E2100}"/>
          </ac:cxnSpMkLst>
        </pc:cxnChg>
      </pc:sldChg>
      <pc:sldChg chg="addSp modSp new mod">
        <pc:chgData name="vinodr@alphamd.com" userId="752e31e92af0bd3f" providerId="LiveId" clId="{05FFABF5-4B0E-4980-8ADC-0361AA994B66}" dt="2022-06-24T08:26:18.013" v="344" actId="1076"/>
        <pc:sldMkLst>
          <pc:docMk/>
          <pc:sldMk cId="1384442960" sldId="283"/>
        </pc:sldMkLst>
        <pc:spChg chg="add mod">
          <ac:chgData name="vinodr@alphamd.com" userId="752e31e92af0bd3f" providerId="LiveId" clId="{05FFABF5-4B0E-4980-8ADC-0361AA994B66}" dt="2022-06-24T08:26:18.013" v="344" actId="1076"/>
          <ac:spMkLst>
            <pc:docMk/>
            <pc:sldMk cId="1384442960" sldId="283"/>
            <ac:spMk id="2" creationId="{49DD4401-0AD2-FDF8-928C-ABC40AD07F2B}"/>
          </ac:spMkLst>
        </pc:spChg>
        <pc:spChg chg="add mod">
          <ac:chgData name="vinodr@alphamd.com" userId="752e31e92af0bd3f" providerId="LiveId" clId="{05FFABF5-4B0E-4980-8ADC-0361AA994B66}" dt="2022-06-24T07:18:24.227" v="227"/>
          <ac:spMkLst>
            <pc:docMk/>
            <pc:sldMk cId="1384442960" sldId="283"/>
            <ac:spMk id="3" creationId="{3FF9C797-84BE-E77F-AC72-A8D1A597CEBF}"/>
          </ac:spMkLst>
        </pc:spChg>
        <pc:spChg chg="add mod">
          <ac:chgData name="vinodr@alphamd.com" userId="752e31e92af0bd3f" providerId="LiveId" clId="{05FFABF5-4B0E-4980-8ADC-0361AA994B66}" dt="2022-06-24T07:18:31.257" v="228"/>
          <ac:spMkLst>
            <pc:docMk/>
            <pc:sldMk cId="1384442960" sldId="283"/>
            <ac:spMk id="4" creationId="{E8ADDA02-12EC-27DF-F9C8-0427A8E2FC2F}"/>
          </ac:spMkLst>
        </pc:spChg>
        <pc:spChg chg="add mod">
          <ac:chgData name="vinodr@alphamd.com" userId="752e31e92af0bd3f" providerId="LiveId" clId="{05FFABF5-4B0E-4980-8ADC-0361AA994B66}" dt="2022-06-24T07:25:09.150" v="311" actId="207"/>
          <ac:spMkLst>
            <pc:docMk/>
            <pc:sldMk cId="1384442960" sldId="283"/>
            <ac:spMk id="6" creationId="{C42886EF-B3C8-1450-2D56-AF8CCA1FE8CB}"/>
          </ac:spMkLst>
        </pc:spChg>
        <pc:spChg chg="add mod">
          <ac:chgData name="vinodr@alphamd.com" userId="752e31e92af0bd3f" providerId="LiveId" clId="{05FFABF5-4B0E-4980-8ADC-0361AA994B66}" dt="2022-06-24T07:26:06.942" v="329" actId="1076"/>
          <ac:spMkLst>
            <pc:docMk/>
            <pc:sldMk cId="1384442960" sldId="283"/>
            <ac:spMk id="11" creationId="{A609BF34-2C31-6DCA-8B13-3035730963C2}"/>
          </ac:spMkLst>
        </pc:spChg>
        <pc:graphicFrameChg chg="add mod modGraphic">
          <ac:chgData name="vinodr@alphamd.com" userId="752e31e92af0bd3f" providerId="LiveId" clId="{05FFABF5-4B0E-4980-8ADC-0361AA994B66}" dt="2022-06-24T07:24:41.463" v="307" actId="1076"/>
          <ac:graphicFrameMkLst>
            <pc:docMk/>
            <pc:sldMk cId="1384442960" sldId="283"/>
            <ac:graphicFrameMk id="9" creationId="{9BBBDF35-41A1-4883-4787-918A6B26346F}"/>
          </ac:graphicFrameMkLst>
        </pc:graphicFrameChg>
      </pc:sldChg>
      <pc:sldChg chg="del">
        <pc:chgData name="vinodr@alphamd.com" userId="752e31e92af0bd3f" providerId="LiveId" clId="{05FFABF5-4B0E-4980-8ADC-0361AA994B66}" dt="2022-06-24T07:01:40.197" v="45" actId="47"/>
        <pc:sldMkLst>
          <pc:docMk/>
          <pc:sldMk cId="3985293727" sldId="283"/>
        </pc:sldMkLst>
      </pc:sldChg>
      <pc:sldChg chg="addSp delSp modSp new del mod">
        <pc:chgData name="vinodr@alphamd.com" userId="752e31e92af0bd3f" providerId="LiveId" clId="{05FFABF5-4B0E-4980-8ADC-0361AA994B66}" dt="2022-06-24T07:28:35.143" v="341" actId="47"/>
        <pc:sldMkLst>
          <pc:docMk/>
          <pc:sldMk cId="979203764" sldId="284"/>
        </pc:sldMkLst>
        <pc:picChg chg="add del mod">
          <ac:chgData name="vinodr@alphamd.com" userId="752e31e92af0bd3f" providerId="LiveId" clId="{05FFABF5-4B0E-4980-8ADC-0361AA994B66}" dt="2022-06-24T07:28:09.723" v="335" actId="21"/>
          <ac:picMkLst>
            <pc:docMk/>
            <pc:sldMk cId="979203764" sldId="284"/>
            <ac:picMk id="3" creationId="{6A8DD57B-839A-8146-DB73-D7A39CA23853}"/>
          </ac:picMkLst>
        </pc:picChg>
      </pc:sldChg>
      <pc:sldChg chg="del">
        <pc:chgData name="vinodr@alphamd.com" userId="752e31e92af0bd3f" providerId="LiveId" clId="{05FFABF5-4B0E-4980-8ADC-0361AA994B66}" dt="2022-06-24T07:01:40.696" v="46" actId="47"/>
        <pc:sldMkLst>
          <pc:docMk/>
          <pc:sldMk cId="1007978857" sldId="284"/>
        </pc:sldMkLst>
      </pc:sldChg>
      <pc:sldChg chg="addSp delSp modSp new mod">
        <pc:chgData name="vinodr@alphamd.com" userId="752e31e92af0bd3f" providerId="LiveId" clId="{05FFABF5-4B0E-4980-8ADC-0361AA994B66}" dt="2022-06-24T09:34:02.299" v="1356" actId="1076"/>
        <pc:sldMkLst>
          <pc:docMk/>
          <pc:sldMk cId="2169903539" sldId="284"/>
        </pc:sldMkLst>
        <pc:spChg chg="add mod">
          <ac:chgData name="vinodr@alphamd.com" userId="752e31e92af0bd3f" providerId="LiveId" clId="{05FFABF5-4B0E-4980-8ADC-0361AA994B66}" dt="2022-06-24T08:26:21.265" v="345"/>
          <ac:spMkLst>
            <pc:docMk/>
            <pc:sldMk cId="2169903539" sldId="284"/>
            <ac:spMk id="2" creationId="{F0EE2417-4D5B-7795-DAB2-009AA4D894D6}"/>
          </ac:spMkLst>
        </pc:spChg>
        <pc:spChg chg="add mod">
          <ac:chgData name="vinodr@alphamd.com" userId="752e31e92af0bd3f" providerId="LiveId" clId="{05FFABF5-4B0E-4980-8ADC-0361AA994B66}" dt="2022-06-24T08:26:29.864" v="347"/>
          <ac:spMkLst>
            <pc:docMk/>
            <pc:sldMk cId="2169903539" sldId="284"/>
            <ac:spMk id="3" creationId="{F51DF800-D200-4642-8B5F-72AC543DEEEE}"/>
          </ac:spMkLst>
        </pc:spChg>
        <pc:spChg chg="add mod">
          <ac:chgData name="vinodr@alphamd.com" userId="752e31e92af0bd3f" providerId="LiveId" clId="{05FFABF5-4B0E-4980-8ADC-0361AA994B66}" dt="2022-06-24T08:37:19.109" v="412" actId="207"/>
          <ac:spMkLst>
            <pc:docMk/>
            <pc:sldMk cId="2169903539" sldId="284"/>
            <ac:spMk id="4" creationId="{B8780DE3-C722-BECA-FC64-8F373A762C65}"/>
          </ac:spMkLst>
        </pc:spChg>
        <pc:spChg chg="add mod">
          <ac:chgData name="vinodr@alphamd.com" userId="752e31e92af0bd3f" providerId="LiveId" clId="{05FFABF5-4B0E-4980-8ADC-0361AA994B66}" dt="2022-06-24T09:13:44.487" v="1030" actId="20577"/>
          <ac:spMkLst>
            <pc:docMk/>
            <pc:sldMk cId="2169903539" sldId="284"/>
            <ac:spMk id="6" creationId="{9BB26D95-46BF-B86D-F2E3-0BE599950532}"/>
          </ac:spMkLst>
        </pc:spChg>
        <pc:spChg chg="add mod">
          <ac:chgData name="vinodr@alphamd.com" userId="752e31e92af0bd3f" providerId="LiveId" clId="{05FFABF5-4B0E-4980-8ADC-0361AA994B66}" dt="2022-06-24T09:32:40.449" v="1347" actId="1076"/>
          <ac:spMkLst>
            <pc:docMk/>
            <pc:sldMk cId="2169903539" sldId="284"/>
            <ac:spMk id="10" creationId="{37BC1FC0-D91D-BAF0-B63B-E9925541A41A}"/>
          </ac:spMkLst>
        </pc:spChg>
        <pc:spChg chg="add mod">
          <ac:chgData name="vinodr@alphamd.com" userId="752e31e92af0bd3f" providerId="LiveId" clId="{05FFABF5-4B0E-4980-8ADC-0361AA994B66}" dt="2022-06-24T09:10:16.515" v="909" actId="1076"/>
          <ac:spMkLst>
            <pc:docMk/>
            <pc:sldMk cId="2169903539" sldId="284"/>
            <ac:spMk id="12" creationId="{8B29147F-5F3C-057F-4BB1-CB6D010D4792}"/>
          </ac:spMkLst>
        </pc:spChg>
        <pc:spChg chg="add mod">
          <ac:chgData name="vinodr@alphamd.com" userId="752e31e92af0bd3f" providerId="LiveId" clId="{05FFABF5-4B0E-4980-8ADC-0361AA994B66}" dt="2022-06-24T09:11:35.035" v="944" actId="1582"/>
          <ac:spMkLst>
            <pc:docMk/>
            <pc:sldMk cId="2169903539" sldId="284"/>
            <ac:spMk id="13" creationId="{A430BD5E-FFD3-5749-46D0-EC12991DC77D}"/>
          </ac:spMkLst>
        </pc:spChg>
        <pc:spChg chg="add mod">
          <ac:chgData name="vinodr@alphamd.com" userId="752e31e92af0bd3f" providerId="LiveId" clId="{05FFABF5-4B0E-4980-8ADC-0361AA994B66}" dt="2022-06-24T09:12:02.632" v="950" actId="208"/>
          <ac:spMkLst>
            <pc:docMk/>
            <pc:sldMk cId="2169903539" sldId="284"/>
            <ac:spMk id="14" creationId="{8E58F072-719B-FC57-DF71-874479EB2A35}"/>
          </ac:spMkLst>
        </pc:spChg>
        <pc:spChg chg="add mod">
          <ac:chgData name="vinodr@alphamd.com" userId="752e31e92af0bd3f" providerId="LiveId" clId="{05FFABF5-4B0E-4980-8ADC-0361AA994B66}" dt="2022-06-24T09:12:57.122" v="979" actId="14100"/>
          <ac:spMkLst>
            <pc:docMk/>
            <pc:sldMk cId="2169903539" sldId="284"/>
            <ac:spMk id="15" creationId="{BE218B9C-971C-DA3C-6EDB-9C1078316BB8}"/>
          </ac:spMkLst>
        </pc:spChg>
        <pc:spChg chg="add mod">
          <ac:chgData name="vinodr@alphamd.com" userId="752e31e92af0bd3f" providerId="LiveId" clId="{05FFABF5-4B0E-4980-8ADC-0361AA994B66}" dt="2022-06-24T09:12:51.083" v="978" actId="1076"/>
          <ac:spMkLst>
            <pc:docMk/>
            <pc:sldMk cId="2169903539" sldId="284"/>
            <ac:spMk id="17" creationId="{587A7ED1-94D2-F5B9-E629-5A93CA17AA00}"/>
          </ac:spMkLst>
        </pc:spChg>
        <pc:spChg chg="add mod">
          <ac:chgData name="vinodr@alphamd.com" userId="752e31e92af0bd3f" providerId="LiveId" clId="{05FFABF5-4B0E-4980-8ADC-0361AA994B66}" dt="2022-06-24T09:13:15.192" v="994" actId="1076"/>
          <ac:spMkLst>
            <pc:docMk/>
            <pc:sldMk cId="2169903539" sldId="284"/>
            <ac:spMk id="18" creationId="{A6764B6A-2682-AE97-D75A-18A473FBA145}"/>
          </ac:spMkLst>
        </pc:spChg>
        <pc:spChg chg="add mod">
          <ac:chgData name="vinodr@alphamd.com" userId="752e31e92af0bd3f" providerId="LiveId" clId="{05FFABF5-4B0E-4980-8ADC-0361AA994B66}" dt="2022-06-24T09:13:31.645" v="1020" actId="14100"/>
          <ac:spMkLst>
            <pc:docMk/>
            <pc:sldMk cId="2169903539" sldId="284"/>
            <ac:spMk id="19" creationId="{5B9ABBB1-32AF-8AB8-CFD7-E0350B38D25E}"/>
          </ac:spMkLst>
        </pc:spChg>
        <pc:picChg chg="add mod">
          <ac:chgData name="vinodr@alphamd.com" userId="752e31e92af0bd3f" providerId="LiveId" clId="{05FFABF5-4B0E-4980-8ADC-0361AA994B66}" dt="2022-06-24T09:09:56.843" v="906" actId="1076"/>
          <ac:picMkLst>
            <pc:docMk/>
            <pc:sldMk cId="2169903539" sldId="284"/>
            <ac:picMk id="8" creationId="{72907881-DAC9-1064-5708-F83CFF1DCA10}"/>
          </ac:picMkLst>
        </pc:picChg>
        <pc:cxnChg chg="add del mod">
          <ac:chgData name="vinodr@alphamd.com" userId="752e31e92af0bd3f" providerId="LiveId" clId="{05FFABF5-4B0E-4980-8ADC-0361AA994B66}" dt="2022-06-24T09:32:59.851" v="1351" actId="478"/>
          <ac:cxnSpMkLst>
            <pc:docMk/>
            <pc:sldMk cId="2169903539" sldId="284"/>
            <ac:cxnSpMk id="21" creationId="{57B7BDA5-F95B-F06B-90BC-ED39D6FC3DE4}"/>
          </ac:cxnSpMkLst>
        </pc:cxnChg>
        <pc:cxnChg chg="add mod">
          <ac:chgData name="vinodr@alphamd.com" userId="752e31e92af0bd3f" providerId="LiveId" clId="{05FFABF5-4B0E-4980-8ADC-0361AA994B66}" dt="2022-06-24T09:34:02.299" v="1356" actId="1076"/>
          <ac:cxnSpMkLst>
            <pc:docMk/>
            <pc:sldMk cId="2169903539" sldId="284"/>
            <ac:cxnSpMk id="24" creationId="{6ADF2A03-8889-BF40-3250-DB2CFADEEF6F}"/>
          </ac:cxnSpMkLst>
        </pc:cxnChg>
      </pc:sldChg>
      <pc:sldChg chg="addSp delSp modSp new mod ord">
        <pc:chgData name="vinodr@alphamd.com" userId="752e31e92af0bd3f" providerId="LiveId" clId="{05FFABF5-4B0E-4980-8ADC-0361AA994B66}" dt="2022-06-24T08:40:21.063" v="453" actId="20577"/>
        <pc:sldMkLst>
          <pc:docMk/>
          <pc:sldMk cId="1013909810" sldId="285"/>
        </pc:sldMkLst>
        <pc:spChg chg="add mod">
          <ac:chgData name="vinodr@alphamd.com" userId="752e31e92af0bd3f" providerId="LiveId" clId="{05FFABF5-4B0E-4980-8ADC-0361AA994B66}" dt="2022-06-24T08:26:22.912" v="346"/>
          <ac:spMkLst>
            <pc:docMk/>
            <pc:sldMk cId="1013909810" sldId="285"/>
            <ac:spMk id="2" creationId="{B9CA1439-5647-41F0-97BD-AB247B5539FF}"/>
          </ac:spMkLst>
        </pc:spChg>
        <pc:spChg chg="add mod">
          <ac:chgData name="vinodr@alphamd.com" userId="752e31e92af0bd3f" providerId="LiveId" clId="{05FFABF5-4B0E-4980-8ADC-0361AA994B66}" dt="2022-06-24T08:26:32.122" v="348"/>
          <ac:spMkLst>
            <pc:docMk/>
            <pc:sldMk cId="1013909810" sldId="285"/>
            <ac:spMk id="3" creationId="{EF57073A-F247-7E22-282C-1C3771AD2A50}"/>
          </ac:spMkLst>
        </pc:spChg>
        <pc:spChg chg="add mod">
          <ac:chgData name="vinodr@alphamd.com" userId="752e31e92af0bd3f" providerId="LiveId" clId="{05FFABF5-4B0E-4980-8ADC-0361AA994B66}" dt="2022-06-24T08:40:13.815" v="451" actId="20577"/>
          <ac:spMkLst>
            <pc:docMk/>
            <pc:sldMk cId="1013909810" sldId="285"/>
            <ac:spMk id="13" creationId="{8A469BC6-2C81-50A9-BFAD-937EB5070D66}"/>
          </ac:spMkLst>
        </pc:spChg>
        <pc:spChg chg="add mod">
          <ac:chgData name="vinodr@alphamd.com" userId="752e31e92af0bd3f" providerId="LiveId" clId="{05FFABF5-4B0E-4980-8ADC-0361AA994B66}" dt="2022-06-24T08:40:21.063" v="453" actId="20577"/>
          <ac:spMkLst>
            <pc:docMk/>
            <pc:sldMk cId="1013909810" sldId="285"/>
            <ac:spMk id="14" creationId="{571EE258-8EF2-848C-F75F-2E269D42B762}"/>
          </ac:spMkLst>
        </pc:spChg>
        <pc:spChg chg="add mod">
          <ac:chgData name="vinodr@alphamd.com" userId="752e31e92af0bd3f" providerId="LiveId" clId="{05FFABF5-4B0E-4980-8ADC-0361AA994B66}" dt="2022-06-24T08:35:02.296" v="388" actId="20577"/>
          <ac:spMkLst>
            <pc:docMk/>
            <pc:sldMk cId="1013909810" sldId="285"/>
            <ac:spMk id="15" creationId="{1D1C9E1C-22DD-A964-D1B1-662A9C3A7AF2}"/>
          </ac:spMkLst>
        </pc:spChg>
        <pc:picChg chg="add del mod">
          <ac:chgData name="vinodr@alphamd.com" userId="752e31e92af0bd3f" providerId="LiveId" clId="{05FFABF5-4B0E-4980-8ADC-0361AA994B66}" dt="2022-06-24T08:32:59.956" v="352" actId="478"/>
          <ac:picMkLst>
            <pc:docMk/>
            <pc:sldMk cId="1013909810" sldId="285"/>
            <ac:picMk id="5" creationId="{A8DC3FD1-C4BE-90FE-AD28-092B5813805D}"/>
          </ac:picMkLst>
        </pc:picChg>
        <pc:picChg chg="add mod">
          <ac:chgData name="vinodr@alphamd.com" userId="752e31e92af0bd3f" providerId="LiveId" clId="{05FFABF5-4B0E-4980-8ADC-0361AA994B66}" dt="2022-06-24T08:33:05.314" v="355" actId="1076"/>
          <ac:picMkLst>
            <pc:docMk/>
            <pc:sldMk cId="1013909810" sldId="285"/>
            <ac:picMk id="7" creationId="{F950800F-EF8C-0EA8-9E64-3C63FE6ABBB1}"/>
          </ac:picMkLst>
        </pc:picChg>
        <pc:cxnChg chg="add mod">
          <ac:chgData name="vinodr@alphamd.com" userId="752e31e92af0bd3f" providerId="LiveId" clId="{05FFABF5-4B0E-4980-8ADC-0361AA994B66}" dt="2022-06-24T08:33:31.366" v="358" actId="1582"/>
          <ac:cxnSpMkLst>
            <pc:docMk/>
            <pc:sldMk cId="1013909810" sldId="285"/>
            <ac:cxnSpMk id="9" creationId="{346EA2EA-2EC8-C802-4810-33E5F251E666}"/>
          </ac:cxnSpMkLst>
        </pc:cxnChg>
        <pc:cxnChg chg="add mod">
          <ac:chgData name="vinodr@alphamd.com" userId="752e31e92af0bd3f" providerId="LiveId" clId="{05FFABF5-4B0E-4980-8ADC-0361AA994B66}" dt="2022-06-24T08:33:45.900" v="361" actId="14100"/>
          <ac:cxnSpMkLst>
            <pc:docMk/>
            <pc:sldMk cId="1013909810" sldId="285"/>
            <ac:cxnSpMk id="10" creationId="{71FF0AF6-773B-2098-29F4-B85111384235}"/>
          </ac:cxnSpMkLst>
        </pc:cxnChg>
      </pc:sldChg>
      <pc:sldChg chg="del">
        <pc:chgData name="vinodr@alphamd.com" userId="752e31e92af0bd3f" providerId="LiveId" clId="{05FFABF5-4B0E-4980-8ADC-0361AA994B66}" dt="2022-06-24T07:01:41.162" v="47" actId="47"/>
        <pc:sldMkLst>
          <pc:docMk/>
          <pc:sldMk cId="4081219059" sldId="285"/>
        </pc:sldMkLst>
      </pc:sldChg>
      <pc:sldChg chg="addSp modSp new mod">
        <pc:chgData name="vinodr@alphamd.com" userId="752e31e92af0bd3f" providerId="LiveId" clId="{05FFABF5-4B0E-4980-8ADC-0361AA994B66}" dt="2022-06-24T10:43:35.243" v="2654" actId="1076"/>
        <pc:sldMkLst>
          <pc:docMk/>
          <pc:sldMk cId="385882966" sldId="286"/>
        </pc:sldMkLst>
        <pc:spChg chg="add mod">
          <ac:chgData name="vinodr@alphamd.com" userId="752e31e92af0bd3f" providerId="LiveId" clId="{05FFABF5-4B0E-4980-8ADC-0361AA994B66}" dt="2022-06-24T08:42:02.433" v="455"/>
          <ac:spMkLst>
            <pc:docMk/>
            <pc:sldMk cId="385882966" sldId="286"/>
            <ac:spMk id="2" creationId="{666D4CD8-F816-A2B7-DA16-D12561FCDCFE}"/>
          </ac:spMkLst>
        </pc:spChg>
        <pc:spChg chg="add mod">
          <ac:chgData name="vinodr@alphamd.com" userId="752e31e92af0bd3f" providerId="LiveId" clId="{05FFABF5-4B0E-4980-8ADC-0361AA994B66}" dt="2022-06-24T08:42:09.823" v="456"/>
          <ac:spMkLst>
            <pc:docMk/>
            <pc:sldMk cId="385882966" sldId="286"/>
            <ac:spMk id="3" creationId="{0DC91FBC-E2EB-61F3-2665-BA9498CA9A6B}"/>
          </ac:spMkLst>
        </pc:spChg>
        <pc:spChg chg="add mod">
          <ac:chgData name="vinodr@alphamd.com" userId="752e31e92af0bd3f" providerId="LiveId" clId="{05FFABF5-4B0E-4980-8ADC-0361AA994B66}" dt="2022-06-24T08:42:16.303" v="457"/>
          <ac:spMkLst>
            <pc:docMk/>
            <pc:sldMk cId="385882966" sldId="286"/>
            <ac:spMk id="4" creationId="{EC080944-1E36-903E-1363-8106B4B5DAAA}"/>
          </ac:spMkLst>
        </pc:spChg>
        <pc:graphicFrameChg chg="add mod modGraphic">
          <ac:chgData name="vinodr@alphamd.com" userId="752e31e92af0bd3f" providerId="LiveId" clId="{05FFABF5-4B0E-4980-8ADC-0361AA994B66}" dt="2022-06-24T10:43:35.243" v="2654" actId="1076"/>
          <ac:graphicFrameMkLst>
            <pc:docMk/>
            <pc:sldMk cId="385882966" sldId="286"/>
            <ac:graphicFrameMk id="5" creationId="{2D7F2D59-03DE-42CE-295E-F6C2DD414ED5}"/>
          </ac:graphicFrameMkLst>
        </pc:graphicFrameChg>
      </pc:sldChg>
      <pc:sldChg chg="del">
        <pc:chgData name="vinodr@alphamd.com" userId="752e31e92af0bd3f" providerId="LiveId" clId="{05FFABF5-4B0E-4980-8ADC-0361AA994B66}" dt="2022-06-24T07:01:41.751" v="48" actId="47"/>
        <pc:sldMkLst>
          <pc:docMk/>
          <pc:sldMk cId="4220903208" sldId="286"/>
        </pc:sldMkLst>
      </pc:sldChg>
      <pc:sldChg chg="del">
        <pc:chgData name="vinodr@alphamd.com" userId="752e31e92af0bd3f" providerId="LiveId" clId="{05FFABF5-4B0E-4980-8ADC-0361AA994B66}" dt="2022-06-24T07:01:42.406" v="49" actId="47"/>
        <pc:sldMkLst>
          <pc:docMk/>
          <pc:sldMk cId="1622380748" sldId="287"/>
        </pc:sldMkLst>
      </pc:sldChg>
      <pc:sldChg chg="addSp delSp modSp new mod">
        <pc:chgData name="vinodr@alphamd.com" userId="752e31e92af0bd3f" providerId="LiveId" clId="{05FFABF5-4B0E-4980-8ADC-0361AA994B66}" dt="2022-06-24T10:16:32.393" v="1900" actId="20577"/>
        <pc:sldMkLst>
          <pc:docMk/>
          <pc:sldMk cId="3296710532" sldId="287"/>
        </pc:sldMkLst>
        <pc:spChg chg="add mod">
          <ac:chgData name="vinodr@alphamd.com" userId="752e31e92af0bd3f" providerId="LiveId" clId="{05FFABF5-4B0E-4980-8ADC-0361AA994B66}" dt="2022-06-24T09:13:58.952" v="1033"/>
          <ac:spMkLst>
            <pc:docMk/>
            <pc:sldMk cId="3296710532" sldId="287"/>
            <ac:spMk id="2" creationId="{A1FCF026-8B87-06DD-AD40-CDF43DB28932}"/>
          </ac:spMkLst>
        </pc:spChg>
        <pc:spChg chg="add mod">
          <ac:chgData name="vinodr@alphamd.com" userId="752e31e92af0bd3f" providerId="LiveId" clId="{05FFABF5-4B0E-4980-8ADC-0361AA994B66}" dt="2022-06-24T09:14:04.734" v="1034"/>
          <ac:spMkLst>
            <pc:docMk/>
            <pc:sldMk cId="3296710532" sldId="287"/>
            <ac:spMk id="3" creationId="{6974DDAF-A2FE-FC66-11FD-5229C2CE4EA4}"/>
          </ac:spMkLst>
        </pc:spChg>
        <pc:spChg chg="add del mod">
          <ac:chgData name="vinodr@alphamd.com" userId="752e31e92af0bd3f" providerId="LiveId" clId="{05FFABF5-4B0E-4980-8ADC-0361AA994B66}" dt="2022-06-24T09:25:09.710" v="1227" actId="478"/>
          <ac:spMkLst>
            <pc:docMk/>
            <pc:sldMk cId="3296710532" sldId="287"/>
            <ac:spMk id="5" creationId="{AD2133CD-C8E9-A1EF-912E-B95AADA1D323}"/>
          </ac:spMkLst>
        </pc:spChg>
        <pc:spChg chg="add mod">
          <ac:chgData name="vinodr@alphamd.com" userId="752e31e92af0bd3f" providerId="LiveId" clId="{05FFABF5-4B0E-4980-8ADC-0361AA994B66}" dt="2022-06-24T09:15:45.036" v="1058" actId="108"/>
          <ac:spMkLst>
            <pc:docMk/>
            <pc:sldMk cId="3296710532" sldId="287"/>
            <ac:spMk id="6" creationId="{E8E01DA3-26F1-12D3-54CC-91093DA255FA}"/>
          </ac:spMkLst>
        </pc:spChg>
        <pc:spChg chg="add mod">
          <ac:chgData name="vinodr@alphamd.com" userId="752e31e92af0bd3f" providerId="LiveId" clId="{05FFABF5-4B0E-4980-8ADC-0361AA994B66}" dt="2022-06-24T09:25:04.587" v="1226" actId="20577"/>
          <ac:spMkLst>
            <pc:docMk/>
            <pc:sldMk cId="3296710532" sldId="287"/>
            <ac:spMk id="13" creationId="{D3EF0AE0-B4AB-9F11-B670-961A9D9F86B8}"/>
          </ac:spMkLst>
        </pc:spChg>
        <pc:spChg chg="add mod">
          <ac:chgData name="vinodr@alphamd.com" userId="752e31e92af0bd3f" providerId="LiveId" clId="{05FFABF5-4B0E-4980-8ADC-0361AA994B66}" dt="2022-06-24T09:22:19.206" v="1138" actId="1076"/>
          <ac:spMkLst>
            <pc:docMk/>
            <pc:sldMk cId="3296710532" sldId="287"/>
            <ac:spMk id="14" creationId="{D4446E86-2997-4F6E-2C27-552E81284079}"/>
          </ac:spMkLst>
        </pc:spChg>
        <pc:spChg chg="add mod">
          <ac:chgData name="vinodr@alphamd.com" userId="752e31e92af0bd3f" providerId="LiveId" clId="{05FFABF5-4B0E-4980-8ADC-0361AA994B66}" dt="2022-06-24T10:16:32.393" v="1900" actId="20577"/>
          <ac:spMkLst>
            <pc:docMk/>
            <pc:sldMk cId="3296710532" sldId="287"/>
            <ac:spMk id="15" creationId="{3584BE33-2900-7245-B4EC-61E68C50226F}"/>
          </ac:spMkLst>
        </pc:spChg>
        <pc:spChg chg="add mod">
          <ac:chgData name="vinodr@alphamd.com" userId="752e31e92af0bd3f" providerId="LiveId" clId="{05FFABF5-4B0E-4980-8ADC-0361AA994B66}" dt="2022-06-24T09:23:07.895" v="1180" actId="403"/>
          <ac:spMkLst>
            <pc:docMk/>
            <pc:sldMk cId="3296710532" sldId="287"/>
            <ac:spMk id="16" creationId="{DE76E261-92BF-B64C-9BD3-E8ED4E4E4DBB}"/>
          </ac:spMkLst>
        </pc:spChg>
        <pc:spChg chg="add mod">
          <ac:chgData name="vinodr@alphamd.com" userId="752e31e92af0bd3f" providerId="LiveId" clId="{05FFABF5-4B0E-4980-8ADC-0361AA994B66}" dt="2022-06-24T09:24:05.887" v="1190" actId="2085"/>
          <ac:spMkLst>
            <pc:docMk/>
            <pc:sldMk cId="3296710532" sldId="287"/>
            <ac:spMk id="17" creationId="{BAE07A66-C951-C59B-B1BD-89BFC0F2F52F}"/>
          </ac:spMkLst>
        </pc:spChg>
        <pc:spChg chg="add mod">
          <ac:chgData name="vinodr@alphamd.com" userId="752e31e92af0bd3f" providerId="LiveId" clId="{05FFABF5-4B0E-4980-8ADC-0361AA994B66}" dt="2022-06-24T09:24:13.173" v="1191" actId="2085"/>
          <ac:spMkLst>
            <pc:docMk/>
            <pc:sldMk cId="3296710532" sldId="287"/>
            <ac:spMk id="18" creationId="{F196E052-5E13-E1F3-9689-3BD49EBFB6F1}"/>
          </ac:spMkLst>
        </pc:spChg>
        <pc:spChg chg="add mod">
          <ac:chgData name="vinodr@alphamd.com" userId="752e31e92af0bd3f" providerId="LiveId" clId="{05FFABF5-4B0E-4980-8ADC-0361AA994B66}" dt="2022-06-24T09:30:35.724" v="1313" actId="20577"/>
          <ac:spMkLst>
            <pc:docMk/>
            <pc:sldMk cId="3296710532" sldId="287"/>
            <ac:spMk id="20" creationId="{ED0839AE-60F3-58D9-4D19-195276AD5F91}"/>
          </ac:spMkLst>
        </pc:spChg>
        <pc:picChg chg="add del mod">
          <ac:chgData name="vinodr@alphamd.com" userId="752e31e92af0bd3f" providerId="LiveId" clId="{05FFABF5-4B0E-4980-8ADC-0361AA994B66}" dt="2022-06-24T09:19:26.675" v="1067" actId="478"/>
          <ac:picMkLst>
            <pc:docMk/>
            <pc:sldMk cId="3296710532" sldId="287"/>
            <ac:picMk id="8" creationId="{F8C265C3-BE18-EBB9-4F8C-081D22404646}"/>
          </ac:picMkLst>
        </pc:picChg>
        <pc:picChg chg="add mod">
          <ac:chgData name="vinodr@alphamd.com" userId="752e31e92af0bd3f" providerId="LiveId" clId="{05FFABF5-4B0E-4980-8ADC-0361AA994B66}" dt="2022-06-24T09:26:30.381" v="1232" actId="1076"/>
          <ac:picMkLst>
            <pc:docMk/>
            <pc:sldMk cId="3296710532" sldId="287"/>
            <ac:picMk id="10" creationId="{5472BBB9-E013-B30C-352C-01F451A776BD}"/>
          </ac:picMkLst>
        </pc:picChg>
        <pc:picChg chg="add mod">
          <ac:chgData name="vinodr@alphamd.com" userId="752e31e92af0bd3f" providerId="LiveId" clId="{05FFABF5-4B0E-4980-8ADC-0361AA994B66}" dt="2022-06-24T09:19:30.701" v="1069" actId="1076"/>
          <ac:picMkLst>
            <pc:docMk/>
            <pc:sldMk cId="3296710532" sldId="287"/>
            <ac:picMk id="12" creationId="{BBF5D3ED-79F5-CA1B-8D4E-34890FEE5954}"/>
          </ac:picMkLst>
        </pc:picChg>
      </pc:sldChg>
      <pc:sldChg chg="addSp modSp new mod ord">
        <pc:chgData name="vinodr@alphamd.com" userId="752e31e92af0bd3f" providerId="LiveId" clId="{05FFABF5-4B0E-4980-8ADC-0361AA994B66}" dt="2022-06-24T09:38:08.124" v="1450" actId="1076"/>
        <pc:sldMkLst>
          <pc:docMk/>
          <pc:sldMk cId="262664605" sldId="288"/>
        </pc:sldMkLst>
        <pc:spChg chg="add mod">
          <ac:chgData name="vinodr@alphamd.com" userId="752e31e92af0bd3f" providerId="LiveId" clId="{05FFABF5-4B0E-4980-8ADC-0361AA994B66}" dt="2022-06-24T09:14:11.083" v="1035"/>
          <ac:spMkLst>
            <pc:docMk/>
            <pc:sldMk cId="262664605" sldId="288"/>
            <ac:spMk id="2" creationId="{4B57613C-63AE-24C7-E6A8-24EA46D2152D}"/>
          </ac:spMkLst>
        </pc:spChg>
        <pc:spChg chg="add mod">
          <ac:chgData name="vinodr@alphamd.com" userId="752e31e92af0bd3f" providerId="LiveId" clId="{05FFABF5-4B0E-4980-8ADC-0361AA994B66}" dt="2022-06-24T09:14:16.347" v="1036"/>
          <ac:spMkLst>
            <pc:docMk/>
            <pc:sldMk cId="262664605" sldId="288"/>
            <ac:spMk id="3" creationId="{5FA1D0D2-50BA-5E82-0165-21E93573D802}"/>
          </ac:spMkLst>
        </pc:spChg>
        <pc:spChg chg="add mod">
          <ac:chgData name="vinodr@alphamd.com" userId="752e31e92af0bd3f" providerId="LiveId" clId="{05FFABF5-4B0E-4980-8ADC-0361AA994B66}" dt="2022-06-24T09:31:07.955" v="1337" actId="20577"/>
          <ac:spMkLst>
            <pc:docMk/>
            <pc:sldMk cId="262664605" sldId="288"/>
            <ac:spMk id="4" creationId="{932F7887-B70C-26CF-B0E6-F8BB163B5E8B}"/>
          </ac:spMkLst>
        </pc:spChg>
        <pc:spChg chg="add mod">
          <ac:chgData name="vinodr@alphamd.com" userId="752e31e92af0bd3f" providerId="LiveId" clId="{05FFABF5-4B0E-4980-8ADC-0361AA994B66}" dt="2022-06-24T09:37:40.667" v="1446" actId="1076"/>
          <ac:spMkLst>
            <pc:docMk/>
            <pc:sldMk cId="262664605" sldId="288"/>
            <ac:spMk id="6" creationId="{F791F92B-122A-F137-3443-FB1AA85ED82F}"/>
          </ac:spMkLst>
        </pc:spChg>
        <pc:spChg chg="add mod">
          <ac:chgData name="vinodr@alphamd.com" userId="752e31e92af0bd3f" providerId="LiveId" clId="{05FFABF5-4B0E-4980-8ADC-0361AA994B66}" dt="2022-06-24T09:38:08.124" v="1450" actId="1076"/>
          <ac:spMkLst>
            <pc:docMk/>
            <pc:sldMk cId="262664605" sldId="288"/>
            <ac:spMk id="8" creationId="{CF258A7B-CED5-C9C8-5C48-6C4A2A041B8B}"/>
          </ac:spMkLst>
        </pc:spChg>
      </pc:sldChg>
      <pc:sldChg chg="del">
        <pc:chgData name="vinodr@alphamd.com" userId="752e31e92af0bd3f" providerId="LiveId" clId="{05FFABF5-4B0E-4980-8ADC-0361AA994B66}" dt="2022-06-24T07:01:42.959" v="50" actId="47"/>
        <pc:sldMkLst>
          <pc:docMk/>
          <pc:sldMk cId="3836743053" sldId="288"/>
        </pc:sldMkLst>
      </pc:sldChg>
      <pc:sldChg chg="del">
        <pc:chgData name="vinodr@alphamd.com" userId="752e31e92af0bd3f" providerId="LiveId" clId="{05FFABF5-4B0E-4980-8ADC-0361AA994B66}" dt="2022-06-24T07:01:43.642" v="51" actId="47"/>
        <pc:sldMkLst>
          <pc:docMk/>
          <pc:sldMk cId="408201062" sldId="289"/>
        </pc:sldMkLst>
      </pc:sldChg>
      <pc:sldChg chg="addSp modSp new mod">
        <pc:chgData name="vinodr@alphamd.com" userId="752e31e92af0bd3f" providerId="LiveId" clId="{05FFABF5-4B0E-4980-8ADC-0361AA994B66}" dt="2022-06-24T10:02:15.423" v="1627" actId="1076"/>
        <pc:sldMkLst>
          <pc:docMk/>
          <pc:sldMk cId="573159432" sldId="289"/>
        </pc:sldMkLst>
        <pc:spChg chg="add mod">
          <ac:chgData name="vinodr@alphamd.com" userId="752e31e92af0bd3f" providerId="LiveId" clId="{05FFABF5-4B0E-4980-8ADC-0361AA994B66}" dt="2022-06-24T09:37:54.144" v="1448"/>
          <ac:spMkLst>
            <pc:docMk/>
            <pc:sldMk cId="573159432" sldId="289"/>
            <ac:spMk id="2" creationId="{23BC9BBA-E256-E41A-DC67-AEF031EF5C72}"/>
          </ac:spMkLst>
        </pc:spChg>
        <pc:spChg chg="add mod">
          <ac:chgData name="vinodr@alphamd.com" userId="752e31e92af0bd3f" providerId="LiveId" clId="{05FFABF5-4B0E-4980-8ADC-0361AA994B66}" dt="2022-06-24T09:38:01.005" v="1449"/>
          <ac:spMkLst>
            <pc:docMk/>
            <pc:sldMk cId="573159432" sldId="289"/>
            <ac:spMk id="3" creationId="{C938C684-24D6-E59A-7423-30C55BC1E6F3}"/>
          </ac:spMkLst>
        </pc:spChg>
        <pc:spChg chg="add mod">
          <ac:chgData name="vinodr@alphamd.com" userId="752e31e92af0bd3f" providerId="LiveId" clId="{05FFABF5-4B0E-4980-8ADC-0361AA994B66}" dt="2022-06-24T09:38:24.444" v="1467" actId="20577"/>
          <ac:spMkLst>
            <pc:docMk/>
            <pc:sldMk cId="573159432" sldId="289"/>
            <ac:spMk id="4" creationId="{72F872C9-C2A4-CAD0-5F80-1172DFBF32D5}"/>
          </ac:spMkLst>
        </pc:spChg>
        <pc:graphicFrameChg chg="add mod modGraphic">
          <ac:chgData name="vinodr@alphamd.com" userId="752e31e92af0bd3f" providerId="LiveId" clId="{05FFABF5-4B0E-4980-8ADC-0361AA994B66}" dt="2022-06-24T10:02:15.423" v="1627" actId="1076"/>
          <ac:graphicFrameMkLst>
            <pc:docMk/>
            <pc:sldMk cId="573159432" sldId="289"/>
            <ac:graphicFrameMk id="5" creationId="{2B4DF245-338D-B308-58EA-DB33A40F6137}"/>
          </ac:graphicFrameMkLst>
        </pc:graphicFrameChg>
      </pc:sldChg>
      <pc:sldChg chg="addSp modSp new mod">
        <pc:chgData name="vinodr@alphamd.com" userId="752e31e92af0bd3f" providerId="LiveId" clId="{05FFABF5-4B0E-4980-8ADC-0361AA994B66}" dt="2022-06-24T10:05:36.692" v="1676" actId="20577"/>
        <pc:sldMkLst>
          <pc:docMk/>
          <pc:sldMk cId="1967718480" sldId="290"/>
        </pc:sldMkLst>
        <pc:spChg chg="add mod">
          <ac:chgData name="vinodr@alphamd.com" userId="752e31e92af0bd3f" providerId="LiveId" clId="{05FFABF5-4B0E-4980-8ADC-0361AA994B66}" dt="2022-06-24T10:02:31.826" v="1629"/>
          <ac:spMkLst>
            <pc:docMk/>
            <pc:sldMk cId="1967718480" sldId="290"/>
            <ac:spMk id="2" creationId="{D8396649-E2DA-F7D2-33DF-341577AAF589}"/>
          </ac:spMkLst>
        </pc:spChg>
        <pc:spChg chg="add mod">
          <ac:chgData name="vinodr@alphamd.com" userId="752e31e92af0bd3f" providerId="LiveId" clId="{05FFABF5-4B0E-4980-8ADC-0361AA994B66}" dt="2022-06-24T10:02:44.066" v="1630"/>
          <ac:spMkLst>
            <pc:docMk/>
            <pc:sldMk cId="1967718480" sldId="290"/>
            <ac:spMk id="3" creationId="{4AF9C8CA-424B-288A-60D7-8986BA97FB5D}"/>
          </ac:spMkLst>
        </pc:spChg>
        <pc:spChg chg="add mod">
          <ac:chgData name="vinodr@alphamd.com" userId="752e31e92af0bd3f" providerId="LiveId" clId="{05FFABF5-4B0E-4980-8ADC-0361AA994B66}" dt="2022-06-24T10:03:24.950" v="1638" actId="14100"/>
          <ac:spMkLst>
            <pc:docMk/>
            <pc:sldMk cId="1967718480" sldId="290"/>
            <ac:spMk id="4" creationId="{EC899ADA-4C75-3DB8-C6F3-0834CCFEB511}"/>
          </ac:spMkLst>
        </pc:spChg>
        <pc:spChg chg="add mod">
          <ac:chgData name="vinodr@alphamd.com" userId="752e31e92af0bd3f" providerId="LiveId" clId="{05FFABF5-4B0E-4980-8ADC-0361AA994B66}" dt="2022-06-24T10:04:48.255" v="1666" actId="20577"/>
          <ac:spMkLst>
            <pc:docMk/>
            <pc:sldMk cId="1967718480" sldId="290"/>
            <ac:spMk id="6" creationId="{E1367E04-010B-AC21-E89C-A15D639BED39}"/>
          </ac:spMkLst>
        </pc:spChg>
        <pc:spChg chg="add mod">
          <ac:chgData name="vinodr@alphamd.com" userId="752e31e92af0bd3f" providerId="LiveId" clId="{05FFABF5-4B0E-4980-8ADC-0361AA994B66}" dt="2022-06-24T10:05:18.352" v="1670" actId="21"/>
          <ac:spMkLst>
            <pc:docMk/>
            <pc:sldMk cId="1967718480" sldId="290"/>
            <ac:spMk id="8" creationId="{0FBC590D-A65F-BB76-B01E-7618704DF3EF}"/>
          </ac:spMkLst>
        </pc:spChg>
        <pc:spChg chg="add mod">
          <ac:chgData name="vinodr@alphamd.com" userId="752e31e92af0bd3f" providerId="LiveId" clId="{05FFABF5-4B0E-4980-8ADC-0361AA994B66}" dt="2022-06-24T10:05:36.692" v="1676" actId="20577"/>
          <ac:spMkLst>
            <pc:docMk/>
            <pc:sldMk cId="1967718480" sldId="290"/>
            <ac:spMk id="10" creationId="{FFF32B52-F585-28F4-6C38-8F5452EDFB0E}"/>
          </ac:spMkLst>
        </pc:spChg>
      </pc:sldChg>
      <pc:sldChg chg="del">
        <pc:chgData name="vinodr@alphamd.com" userId="752e31e92af0bd3f" providerId="LiveId" clId="{05FFABF5-4B0E-4980-8ADC-0361AA994B66}" dt="2022-06-24T07:01:44.324" v="52" actId="47"/>
        <pc:sldMkLst>
          <pc:docMk/>
          <pc:sldMk cId="2482784959" sldId="290"/>
        </pc:sldMkLst>
      </pc:sldChg>
      <pc:sldChg chg="addSp delSp modSp new mod">
        <pc:chgData name="vinodr@alphamd.com" userId="752e31e92af0bd3f" providerId="LiveId" clId="{05FFABF5-4B0E-4980-8ADC-0361AA994B66}" dt="2022-06-24T10:10:48.870" v="1806" actId="1076"/>
        <pc:sldMkLst>
          <pc:docMk/>
          <pc:sldMk cId="18622719" sldId="291"/>
        </pc:sldMkLst>
        <pc:spChg chg="add mod">
          <ac:chgData name="vinodr@alphamd.com" userId="752e31e92af0bd3f" providerId="LiveId" clId="{05FFABF5-4B0E-4980-8ADC-0361AA994B66}" dt="2022-06-24T10:06:45.845" v="1725" actId="207"/>
          <ac:spMkLst>
            <pc:docMk/>
            <pc:sldMk cId="18622719" sldId="291"/>
            <ac:spMk id="2" creationId="{4D275559-EE7D-5330-4466-14034F45A450}"/>
          </ac:spMkLst>
        </pc:spChg>
        <pc:spChg chg="add mod">
          <ac:chgData name="vinodr@alphamd.com" userId="752e31e92af0bd3f" providerId="LiveId" clId="{05FFABF5-4B0E-4980-8ADC-0361AA994B66}" dt="2022-06-24T10:06:06.497" v="1679"/>
          <ac:spMkLst>
            <pc:docMk/>
            <pc:sldMk cId="18622719" sldId="291"/>
            <ac:spMk id="3" creationId="{6B5BE5F7-9513-E697-A981-DE8891275ABE}"/>
          </ac:spMkLst>
        </pc:spChg>
        <pc:spChg chg="add mod">
          <ac:chgData name="vinodr@alphamd.com" userId="752e31e92af0bd3f" providerId="LiveId" clId="{05FFABF5-4B0E-4980-8ADC-0361AA994B66}" dt="2022-06-24T10:06:12.632" v="1680"/>
          <ac:spMkLst>
            <pc:docMk/>
            <pc:sldMk cId="18622719" sldId="291"/>
            <ac:spMk id="4" creationId="{CEC98D38-DBCE-C089-EDA1-A36B5AE5F19C}"/>
          </ac:spMkLst>
        </pc:spChg>
        <pc:spChg chg="add del mod">
          <ac:chgData name="vinodr@alphamd.com" userId="752e31e92af0bd3f" providerId="LiveId" clId="{05FFABF5-4B0E-4980-8ADC-0361AA994B66}" dt="2022-06-24T10:08:57.082" v="1763" actId="478"/>
          <ac:spMkLst>
            <pc:docMk/>
            <pc:sldMk cId="18622719" sldId="291"/>
            <ac:spMk id="6" creationId="{9A883B5C-77EA-D9E7-FDC8-1F30F66649D8}"/>
          </ac:spMkLst>
        </pc:spChg>
        <pc:spChg chg="add mod">
          <ac:chgData name="vinodr@alphamd.com" userId="752e31e92af0bd3f" providerId="LiveId" clId="{05FFABF5-4B0E-4980-8ADC-0361AA994B66}" dt="2022-06-24T10:10:44.073" v="1805" actId="1076"/>
          <ac:spMkLst>
            <pc:docMk/>
            <pc:sldMk cId="18622719" sldId="291"/>
            <ac:spMk id="8" creationId="{A65D5F45-F1D0-C731-FCC0-4DCCA06D786E}"/>
          </ac:spMkLst>
        </pc:spChg>
        <pc:spChg chg="add mod">
          <ac:chgData name="vinodr@alphamd.com" userId="752e31e92af0bd3f" providerId="LiveId" clId="{05FFABF5-4B0E-4980-8ADC-0361AA994B66}" dt="2022-06-24T10:10:48.870" v="1806" actId="1076"/>
          <ac:spMkLst>
            <pc:docMk/>
            <pc:sldMk cId="18622719" sldId="291"/>
            <ac:spMk id="10" creationId="{ADA6E432-4850-4040-32F3-FAD86841C0C8}"/>
          </ac:spMkLst>
        </pc:spChg>
      </pc:sldChg>
      <pc:sldChg chg="del">
        <pc:chgData name="vinodr@alphamd.com" userId="752e31e92af0bd3f" providerId="LiveId" clId="{05FFABF5-4B0E-4980-8ADC-0361AA994B66}" dt="2022-06-24T07:01:49.077" v="53" actId="47"/>
        <pc:sldMkLst>
          <pc:docMk/>
          <pc:sldMk cId="3804646261" sldId="291"/>
        </pc:sldMkLst>
      </pc:sldChg>
      <pc:sldChg chg="addSp modSp new mod">
        <pc:chgData name="vinodr@alphamd.com" userId="752e31e92af0bd3f" providerId="LiveId" clId="{05FFABF5-4B0E-4980-8ADC-0361AA994B66}" dt="2022-06-24T10:13:50.152" v="1888" actId="6549"/>
        <pc:sldMkLst>
          <pc:docMk/>
          <pc:sldMk cId="240703911" sldId="292"/>
        </pc:sldMkLst>
        <pc:spChg chg="add mod">
          <ac:chgData name="vinodr@alphamd.com" userId="752e31e92af0bd3f" providerId="LiveId" clId="{05FFABF5-4B0E-4980-8ADC-0361AA994B66}" dt="2022-06-24T10:09:48.635" v="1779"/>
          <ac:spMkLst>
            <pc:docMk/>
            <pc:sldMk cId="240703911" sldId="292"/>
            <ac:spMk id="2" creationId="{6A132613-55A1-857C-143E-6CAA8B744D38}"/>
          </ac:spMkLst>
        </pc:spChg>
        <pc:spChg chg="add mod">
          <ac:chgData name="vinodr@alphamd.com" userId="752e31e92af0bd3f" providerId="LiveId" clId="{05FFABF5-4B0E-4980-8ADC-0361AA994B66}" dt="2022-06-24T10:09:57.227" v="1780"/>
          <ac:spMkLst>
            <pc:docMk/>
            <pc:sldMk cId="240703911" sldId="292"/>
            <ac:spMk id="3" creationId="{4BA67C20-E0BC-9D5B-9D88-703ECDB4D8F0}"/>
          </ac:spMkLst>
        </pc:spChg>
        <pc:spChg chg="add mod">
          <ac:chgData name="vinodr@alphamd.com" userId="752e31e92af0bd3f" providerId="LiveId" clId="{05FFABF5-4B0E-4980-8ADC-0361AA994B66}" dt="2022-06-24T10:11:12.291" v="1838" actId="20577"/>
          <ac:spMkLst>
            <pc:docMk/>
            <pc:sldMk cId="240703911" sldId="292"/>
            <ac:spMk id="4" creationId="{DCD7A8EF-EDAF-843F-5752-5F0B3659C6FA}"/>
          </ac:spMkLst>
        </pc:spChg>
        <pc:spChg chg="add mod">
          <ac:chgData name="vinodr@alphamd.com" userId="752e31e92af0bd3f" providerId="LiveId" clId="{05FFABF5-4B0E-4980-8ADC-0361AA994B66}" dt="2022-06-24T10:13:50.152" v="1888" actId="6549"/>
          <ac:spMkLst>
            <pc:docMk/>
            <pc:sldMk cId="240703911" sldId="292"/>
            <ac:spMk id="6" creationId="{43004669-835F-A856-93B0-D8D1ADF3DE45}"/>
          </ac:spMkLst>
        </pc:spChg>
      </pc:sldChg>
      <pc:sldChg chg="del">
        <pc:chgData name="vinodr@alphamd.com" userId="752e31e92af0bd3f" providerId="LiveId" clId="{05FFABF5-4B0E-4980-8ADC-0361AA994B66}" dt="2022-06-24T07:01:37.976" v="43" actId="47"/>
        <pc:sldMkLst>
          <pc:docMk/>
          <pc:sldMk cId="2704678474" sldId="292"/>
        </pc:sldMkLst>
      </pc:sldChg>
      <pc:sldChg chg="addSp delSp modSp new mod">
        <pc:chgData name="vinodr@alphamd.com" userId="752e31e92af0bd3f" providerId="LiveId" clId="{05FFABF5-4B0E-4980-8ADC-0361AA994B66}" dt="2022-06-24T10:34:16.294" v="2490" actId="1582"/>
        <pc:sldMkLst>
          <pc:docMk/>
          <pc:sldMk cId="2852725660" sldId="293"/>
        </pc:sldMkLst>
        <pc:spChg chg="add mod">
          <ac:chgData name="vinodr@alphamd.com" userId="752e31e92af0bd3f" providerId="LiveId" clId="{05FFABF5-4B0E-4980-8ADC-0361AA994B66}" dt="2022-06-24T10:15:08.457" v="1890"/>
          <ac:spMkLst>
            <pc:docMk/>
            <pc:sldMk cId="2852725660" sldId="293"/>
            <ac:spMk id="2" creationId="{DA759ADB-541F-BD61-C07F-36E3238B7219}"/>
          </ac:spMkLst>
        </pc:spChg>
        <pc:spChg chg="add mod">
          <ac:chgData name="vinodr@alphamd.com" userId="752e31e92af0bd3f" providerId="LiveId" clId="{05FFABF5-4B0E-4980-8ADC-0361AA994B66}" dt="2022-06-24T10:15:15.951" v="1891"/>
          <ac:spMkLst>
            <pc:docMk/>
            <pc:sldMk cId="2852725660" sldId="293"/>
            <ac:spMk id="3" creationId="{90E95F61-7CAF-E86F-67CA-6C97EF960502}"/>
          </ac:spMkLst>
        </pc:spChg>
        <pc:spChg chg="add mod">
          <ac:chgData name="vinodr@alphamd.com" userId="752e31e92af0bd3f" providerId="LiveId" clId="{05FFABF5-4B0E-4980-8ADC-0361AA994B66}" dt="2022-06-24T10:26:02.862" v="2241" actId="1076"/>
          <ac:spMkLst>
            <pc:docMk/>
            <pc:sldMk cId="2852725660" sldId="293"/>
            <ac:spMk id="7" creationId="{57CC7484-74AC-95F4-44F1-188E68C57DED}"/>
          </ac:spMkLst>
        </pc:spChg>
        <pc:spChg chg="add mod">
          <ac:chgData name="vinodr@alphamd.com" userId="752e31e92af0bd3f" providerId="LiveId" clId="{05FFABF5-4B0E-4980-8ADC-0361AA994B66}" dt="2022-06-24T10:26:19.429" v="2245" actId="1076"/>
          <ac:spMkLst>
            <pc:docMk/>
            <pc:sldMk cId="2852725660" sldId="293"/>
            <ac:spMk id="8" creationId="{9566E9B2-C866-AFC2-3873-0A2858FE6632}"/>
          </ac:spMkLst>
        </pc:spChg>
        <pc:spChg chg="add mod">
          <ac:chgData name="vinodr@alphamd.com" userId="752e31e92af0bd3f" providerId="LiveId" clId="{05FFABF5-4B0E-4980-8ADC-0361AA994B66}" dt="2022-06-24T10:26:38.337" v="2250" actId="1076"/>
          <ac:spMkLst>
            <pc:docMk/>
            <pc:sldMk cId="2852725660" sldId="293"/>
            <ac:spMk id="9" creationId="{D97121D8-BC51-06FD-32CD-6A9DDB3C949F}"/>
          </ac:spMkLst>
        </pc:spChg>
        <pc:spChg chg="add mod">
          <ac:chgData name="vinodr@alphamd.com" userId="752e31e92af0bd3f" providerId="LiveId" clId="{05FFABF5-4B0E-4980-8ADC-0361AA994B66}" dt="2022-06-24T10:27:02.882" v="2254" actId="2085"/>
          <ac:spMkLst>
            <pc:docMk/>
            <pc:sldMk cId="2852725660" sldId="293"/>
            <ac:spMk id="11" creationId="{BE797D90-095C-B4A1-DF1D-158748804B25}"/>
          </ac:spMkLst>
        </pc:spChg>
        <pc:spChg chg="add mod">
          <ac:chgData name="vinodr@alphamd.com" userId="752e31e92af0bd3f" providerId="LiveId" clId="{05FFABF5-4B0E-4980-8ADC-0361AA994B66}" dt="2022-06-24T10:27:20.599" v="2256" actId="2085"/>
          <ac:spMkLst>
            <pc:docMk/>
            <pc:sldMk cId="2852725660" sldId="293"/>
            <ac:spMk id="12" creationId="{BF8D4BE3-ACE6-F853-B3A3-E4528E5DDB43}"/>
          </ac:spMkLst>
        </pc:spChg>
        <pc:spChg chg="add mod">
          <ac:chgData name="vinodr@alphamd.com" userId="752e31e92af0bd3f" providerId="LiveId" clId="{05FFABF5-4B0E-4980-8ADC-0361AA994B66}" dt="2022-06-24T10:30:39.677" v="2429" actId="20577"/>
          <ac:spMkLst>
            <pc:docMk/>
            <pc:sldMk cId="2852725660" sldId="293"/>
            <ac:spMk id="13" creationId="{86B0AD57-E734-3D02-2FE4-DF9EEAD90030}"/>
          </ac:spMkLst>
        </pc:spChg>
        <pc:spChg chg="add mod">
          <ac:chgData name="vinodr@alphamd.com" userId="752e31e92af0bd3f" providerId="LiveId" clId="{05FFABF5-4B0E-4980-8ADC-0361AA994B66}" dt="2022-06-24T10:34:10.269" v="2489" actId="14100"/>
          <ac:spMkLst>
            <pc:docMk/>
            <pc:sldMk cId="2852725660" sldId="293"/>
            <ac:spMk id="17" creationId="{49E05DFC-83DA-8D1A-17F8-543FA089B3BE}"/>
          </ac:spMkLst>
        </pc:spChg>
        <pc:picChg chg="add del mod">
          <ac:chgData name="vinodr@alphamd.com" userId="752e31e92af0bd3f" providerId="LiveId" clId="{05FFABF5-4B0E-4980-8ADC-0361AA994B66}" dt="2022-06-24T10:18:27.713" v="1905" actId="478"/>
          <ac:picMkLst>
            <pc:docMk/>
            <pc:sldMk cId="2852725660" sldId="293"/>
            <ac:picMk id="5" creationId="{5934BBA0-DBEE-2660-241E-CA0EEC4BC77C}"/>
          </ac:picMkLst>
        </pc:picChg>
        <pc:picChg chg="add mod">
          <ac:chgData name="vinodr@alphamd.com" userId="752e31e92af0bd3f" providerId="LiveId" clId="{05FFABF5-4B0E-4980-8ADC-0361AA994B66}" dt="2022-06-24T10:18:40.435" v="1909" actId="1076"/>
          <ac:picMkLst>
            <pc:docMk/>
            <pc:sldMk cId="2852725660" sldId="293"/>
            <ac:picMk id="6" creationId="{3B820A14-82B6-ED6F-F0BE-2CA046B70116}"/>
          </ac:picMkLst>
        </pc:picChg>
        <pc:cxnChg chg="add mod">
          <ac:chgData name="vinodr@alphamd.com" userId="752e31e92af0bd3f" providerId="LiveId" clId="{05FFABF5-4B0E-4980-8ADC-0361AA994B66}" dt="2022-06-24T10:32:07.226" v="2432" actId="1582"/>
          <ac:cxnSpMkLst>
            <pc:docMk/>
            <pc:sldMk cId="2852725660" sldId="293"/>
            <ac:cxnSpMk id="15" creationId="{D1AC749B-80B0-FB77-4C6B-7F02DED4C70D}"/>
          </ac:cxnSpMkLst>
        </pc:cxnChg>
        <pc:cxnChg chg="add mod">
          <ac:chgData name="vinodr@alphamd.com" userId="752e31e92af0bd3f" providerId="LiveId" clId="{05FFABF5-4B0E-4980-8ADC-0361AA994B66}" dt="2022-06-24T10:34:16.294" v="2490" actId="1582"/>
          <ac:cxnSpMkLst>
            <pc:docMk/>
            <pc:sldMk cId="2852725660" sldId="293"/>
            <ac:cxnSpMk id="19" creationId="{A52C7CCF-A7F0-E47C-7133-9364EC5AC704}"/>
          </ac:cxnSpMkLst>
        </pc:cxnChg>
      </pc:sldChg>
    </pc:docChg>
  </pc:docChgLst>
  <pc:docChgLst>
    <pc:chgData name="vinodr@alphamd.com" userId="752e31e92af0bd3f" providerId="LiveId" clId="{CA1CFF9F-BDBC-493B-9B30-6F39BC51F2B5}"/>
    <pc:docChg chg="custSel addSld modSld">
      <pc:chgData name="vinodr@alphamd.com" userId="752e31e92af0bd3f" providerId="LiveId" clId="{CA1CFF9F-BDBC-493B-9B30-6F39BC51F2B5}" dt="2022-06-22T13:32:10.642" v="1271" actId="1076"/>
      <pc:docMkLst>
        <pc:docMk/>
      </pc:docMkLst>
      <pc:sldChg chg="addSp modSp mod">
        <pc:chgData name="vinodr@alphamd.com" userId="752e31e92af0bd3f" providerId="LiveId" clId="{CA1CFF9F-BDBC-493B-9B30-6F39BC51F2B5}" dt="2022-06-22T09:50:52.225" v="627" actId="20577"/>
        <pc:sldMkLst>
          <pc:docMk/>
          <pc:sldMk cId="1522730219" sldId="258"/>
        </pc:sldMkLst>
        <pc:spChg chg="mod">
          <ac:chgData name="vinodr@alphamd.com" userId="752e31e92af0bd3f" providerId="LiveId" clId="{CA1CFF9F-BDBC-493B-9B30-6F39BC51F2B5}" dt="2022-06-22T09:20:48.084" v="19" actId="20577"/>
          <ac:spMkLst>
            <pc:docMk/>
            <pc:sldMk cId="1522730219" sldId="258"/>
            <ac:spMk id="4" creationId="{8DA5EBB0-84B9-43A5-B1F1-FDA5B1A52C7A}"/>
          </ac:spMkLst>
        </pc:spChg>
        <pc:spChg chg="mod">
          <ac:chgData name="vinodr@alphamd.com" userId="752e31e92af0bd3f" providerId="LiveId" clId="{CA1CFF9F-BDBC-493B-9B30-6F39BC51F2B5}" dt="2022-06-22T09:23:21.174" v="20" actId="1076"/>
          <ac:spMkLst>
            <pc:docMk/>
            <pc:sldMk cId="1522730219" sldId="258"/>
            <ac:spMk id="5" creationId="{BC78E470-475A-49FF-AC3A-952D7A7FE32E}"/>
          </ac:spMkLst>
        </pc:spChg>
        <pc:spChg chg="add mod">
          <ac:chgData name="vinodr@alphamd.com" userId="752e31e92af0bd3f" providerId="LiveId" clId="{CA1CFF9F-BDBC-493B-9B30-6F39BC51F2B5}" dt="2022-06-22T09:20:34.111" v="1"/>
          <ac:spMkLst>
            <pc:docMk/>
            <pc:sldMk cId="1522730219" sldId="258"/>
            <ac:spMk id="6" creationId="{241B67EC-114A-59EB-A008-EA43C629DFD1}"/>
          </ac:spMkLst>
        </pc:spChg>
        <pc:spChg chg="add mod">
          <ac:chgData name="vinodr@alphamd.com" userId="752e31e92af0bd3f" providerId="LiveId" clId="{CA1CFF9F-BDBC-493B-9B30-6F39BC51F2B5}" dt="2022-06-22T09:50:52.225" v="627" actId="20577"/>
          <ac:spMkLst>
            <pc:docMk/>
            <pc:sldMk cId="1522730219" sldId="258"/>
            <ac:spMk id="7" creationId="{88A5658C-038A-44A8-ED59-FA1319F7B182}"/>
          </ac:spMkLst>
        </pc:spChg>
      </pc:sldChg>
      <pc:sldChg chg="modSp mod">
        <pc:chgData name="vinodr@alphamd.com" userId="752e31e92af0bd3f" providerId="LiveId" clId="{CA1CFF9F-BDBC-493B-9B30-6F39BC51F2B5}" dt="2022-06-22T13:32:10.642" v="1271" actId="1076"/>
        <pc:sldMkLst>
          <pc:docMk/>
          <pc:sldMk cId="1007978857" sldId="284"/>
        </pc:sldMkLst>
        <pc:graphicFrameChg chg="mod modGraphic">
          <ac:chgData name="vinodr@alphamd.com" userId="752e31e92af0bd3f" providerId="LiveId" clId="{CA1CFF9F-BDBC-493B-9B30-6F39BC51F2B5}" dt="2022-06-22T13:32:10.642" v="1271" actId="1076"/>
          <ac:graphicFrameMkLst>
            <pc:docMk/>
            <pc:sldMk cId="1007978857" sldId="284"/>
            <ac:graphicFrameMk id="5" creationId="{346CEEC5-02F6-4C86-A382-04D545AAEDE6}"/>
          </ac:graphicFrameMkLst>
        </pc:graphicFrameChg>
      </pc:sldChg>
      <pc:sldChg chg="addSp modSp new mod">
        <pc:chgData name="vinodr@alphamd.com" userId="752e31e92af0bd3f" providerId="LiveId" clId="{CA1CFF9F-BDBC-493B-9B30-6F39BC51F2B5}" dt="2022-06-22T09:41:58.402" v="378" actId="20577"/>
        <pc:sldMkLst>
          <pc:docMk/>
          <pc:sldMk cId="4081219059" sldId="285"/>
        </pc:sldMkLst>
        <pc:spChg chg="add mod">
          <ac:chgData name="vinodr@alphamd.com" userId="752e31e92af0bd3f" providerId="LiveId" clId="{CA1CFF9F-BDBC-493B-9B30-6F39BC51F2B5}" dt="2022-06-22T09:24:50.606" v="55"/>
          <ac:spMkLst>
            <pc:docMk/>
            <pc:sldMk cId="4081219059" sldId="285"/>
            <ac:spMk id="2" creationId="{EECD0787-9685-DCFD-1860-FB03E277262C}"/>
          </ac:spMkLst>
        </pc:spChg>
        <pc:spChg chg="add mod">
          <ac:chgData name="vinodr@alphamd.com" userId="752e31e92af0bd3f" providerId="LiveId" clId="{CA1CFF9F-BDBC-493B-9B30-6F39BC51F2B5}" dt="2022-06-22T09:24:58.712" v="56"/>
          <ac:spMkLst>
            <pc:docMk/>
            <pc:sldMk cId="4081219059" sldId="285"/>
            <ac:spMk id="3" creationId="{284E4FF3-6E58-F62A-1D7E-9A939643559D}"/>
          </ac:spMkLst>
        </pc:spChg>
        <pc:spChg chg="add mod">
          <ac:chgData name="vinodr@alphamd.com" userId="752e31e92af0bd3f" providerId="LiveId" clId="{CA1CFF9F-BDBC-493B-9B30-6F39BC51F2B5}" dt="2022-06-22T09:25:23.964" v="82" actId="20577"/>
          <ac:spMkLst>
            <pc:docMk/>
            <pc:sldMk cId="4081219059" sldId="285"/>
            <ac:spMk id="4" creationId="{33FB55F7-060F-F977-7D2B-EB324CEAC650}"/>
          </ac:spMkLst>
        </pc:spChg>
        <pc:spChg chg="add mod">
          <ac:chgData name="vinodr@alphamd.com" userId="752e31e92af0bd3f" providerId="LiveId" clId="{CA1CFF9F-BDBC-493B-9B30-6F39BC51F2B5}" dt="2022-06-22T09:41:58.402" v="378" actId="20577"/>
          <ac:spMkLst>
            <pc:docMk/>
            <pc:sldMk cId="4081219059" sldId="285"/>
            <ac:spMk id="5" creationId="{B26A857E-73EA-3456-20C4-233F68A346B8}"/>
          </ac:spMkLst>
        </pc:spChg>
      </pc:sldChg>
      <pc:sldChg chg="addSp delSp modSp new mod">
        <pc:chgData name="vinodr@alphamd.com" userId="752e31e92af0bd3f" providerId="LiveId" clId="{CA1CFF9F-BDBC-493B-9B30-6F39BC51F2B5}" dt="2022-06-22T09:32:21.156" v="252" actId="1076"/>
        <pc:sldMkLst>
          <pc:docMk/>
          <pc:sldMk cId="4220903208" sldId="286"/>
        </pc:sldMkLst>
        <pc:spChg chg="add mod">
          <ac:chgData name="vinodr@alphamd.com" userId="752e31e92af0bd3f" providerId="LiveId" clId="{CA1CFF9F-BDBC-493B-9B30-6F39BC51F2B5}" dt="2022-06-22T09:27:09.160" v="215"/>
          <ac:spMkLst>
            <pc:docMk/>
            <pc:sldMk cId="4220903208" sldId="286"/>
            <ac:spMk id="2" creationId="{B45F0C04-9E4C-D137-CA80-943E248945A9}"/>
          </ac:spMkLst>
        </pc:spChg>
        <pc:spChg chg="add mod">
          <ac:chgData name="vinodr@alphamd.com" userId="752e31e92af0bd3f" providerId="LiveId" clId="{CA1CFF9F-BDBC-493B-9B30-6F39BC51F2B5}" dt="2022-06-22T09:27:18.941" v="216"/>
          <ac:spMkLst>
            <pc:docMk/>
            <pc:sldMk cId="4220903208" sldId="286"/>
            <ac:spMk id="3" creationId="{6313808E-86EE-5AF1-BF4C-7E0200FC9477}"/>
          </ac:spMkLst>
        </pc:spChg>
        <pc:spChg chg="add mod">
          <ac:chgData name="vinodr@alphamd.com" userId="752e31e92af0bd3f" providerId="LiveId" clId="{CA1CFF9F-BDBC-493B-9B30-6F39BC51F2B5}" dt="2022-06-22T09:28:31.744" v="238" actId="207"/>
          <ac:spMkLst>
            <pc:docMk/>
            <pc:sldMk cId="4220903208" sldId="286"/>
            <ac:spMk id="4" creationId="{40C314C6-8CAC-ED2E-5DD0-31485218E79E}"/>
          </ac:spMkLst>
        </pc:spChg>
        <pc:spChg chg="add del mod">
          <ac:chgData name="vinodr@alphamd.com" userId="752e31e92af0bd3f" providerId="LiveId" clId="{CA1CFF9F-BDBC-493B-9B30-6F39BC51F2B5}" dt="2022-06-22T09:28:10.693" v="227" actId="478"/>
          <ac:spMkLst>
            <pc:docMk/>
            <pc:sldMk cId="4220903208" sldId="286"/>
            <ac:spMk id="6" creationId="{06F3C3E2-BAE7-1A3D-713B-AC1A26F7DB44}"/>
          </ac:spMkLst>
        </pc:spChg>
        <pc:spChg chg="add mod">
          <ac:chgData name="vinodr@alphamd.com" userId="752e31e92af0bd3f" providerId="LiveId" clId="{CA1CFF9F-BDBC-493B-9B30-6F39BC51F2B5}" dt="2022-06-22T09:30:39.962" v="245" actId="1582"/>
          <ac:spMkLst>
            <pc:docMk/>
            <pc:sldMk cId="4220903208" sldId="286"/>
            <ac:spMk id="9" creationId="{4AF4B767-F08D-A5A3-1572-506267E51C88}"/>
          </ac:spMkLst>
        </pc:spChg>
        <pc:spChg chg="add mod">
          <ac:chgData name="vinodr@alphamd.com" userId="752e31e92af0bd3f" providerId="LiveId" clId="{CA1CFF9F-BDBC-493B-9B30-6F39BC51F2B5}" dt="2022-06-22T09:32:21.156" v="252" actId="1076"/>
          <ac:spMkLst>
            <pc:docMk/>
            <pc:sldMk cId="4220903208" sldId="286"/>
            <ac:spMk id="12" creationId="{D68B7396-27D5-90EC-4861-7A20747A2076}"/>
          </ac:spMkLst>
        </pc:spChg>
        <pc:picChg chg="add mod">
          <ac:chgData name="vinodr@alphamd.com" userId="752e31e92af0bd3f" providerId="LiveId" clId="{CA1CFF9F-BDBC-493B-9B30-6F39BC51F2B5}" dt="2022-06-22T09:30:03.790" v="241" actId="1076"/>
          <ac:picMkLst>
            <pc:docMk/>
            <pc:sldMk cId="4220903208" sldId="286"/>
            <ac:picMk id="8" creationId="{60C83822-EC2B-DC0F-A904-50AFEDE301C1}"/>
          </ac:picMkLst>
        </pc:picChg>
        <pc:picChg chg="add mod">
          <ac:chgData name="vinodr@alphamd.com" userId="752e31e92af0bd3f" providerId="LiveId" clId="{CA1CFF9F-BDBC-493B-9B30-6F39BC51F2B5}" dt="2022-06-22T09:31:19.657" v="247" actId="1076"/>
          <ac:picMkLst>
            <pc:docMk/>
            <pc:sldMk cId="4220903208" sldId="286"/>
            <ac:picMk id="11" creationId="{E6231E2E-83FE-361C-8212-03C99EA7C3D4}"/>
          </ac:picMkLst>
        </pc:picChg>
      </pc:sldChg>
      <pc:sldChg chg="addSp modSp new mod modAnim">
        <pc:chgData name="vinodr@alphamd.com" userId="752e31e92af0bd3f" providerId="LiveId" clId="{CA1CFF9F-BDBC-493B-9B30-6F39BC51F2B5}" dt="2022-06-22T09:35:36.843" v="283"/>
        <pc:sldMkLst>
          <pc:docMk/>
          <pc:sldMk cId="1622380748" sldId="287"/>
        </pc:sldMkLst>
        <pc:spChg chg="add mod">
          <ac:chgData name="vinodr@alphamd.com" userId="752e31e92af0bd3f" providerId="LiveId" clId="{CA1CFF9F-BDBC-493B-9B30-6F39BC51F2B5}" dt="2022-06-22T09:32:36.636" v="254"/>
          <ac:spMkLst>
            <pc:docMk/>
            <pc:sldMk cId="1622380748" sldId="287"/>
            <ac:spMk id="2" creationId="{FBF19DAC-E56B-903B-40BD-41FF152D0480}"/>
          </ac:spMkLst>
        </pc:spChg>
        <pc:spChg chg="add mod">
          <ac:chgData name="vinodr@alphamd.com" userId="752e31e92af0bd3f" providerId="LiveId" clId="{CA1CFF9F-BDBC-493B-9B30-6F39BC51F2B5}" dt="2022-06-22T09:32:44.563" v="255"/>
          <ac:spMkLst>
            <pc:docMk/>
            <pc:sldMk cId="1622380748" sldId="287"/>
            <ac:spMk id="3" creationId="{07255D6D-7BEE-9A1B-79B6-D03FB10C0222}"/>
          </ac:spMkLst>
        </pc:spChg>
        <pc:spChg chg="add mod">
          <ac:chgData name="vinodr@alphamd.com" userId="752e31e92af0bd3f" providerId="LiveId" clId="{CA1CFF9F-BDBC-493B-9B30-6F39BC51F2B5}" dt="2022-06-22T09:33:01.289" v="270" actId="20577"/>
          <ac:spMkLst>
            <pc:docMk/>
            <pc:sldMk cId="1622380748" sldId="287"/>
            <ac:spMk id="4" creationId="{A594476C-9518-E0B0-7349-4D19E3BBBCBF}"/>
          </ac:spMkLst>
        </pc:spChg>
        <pc:spChg chg="add mod">
          <ac:chgData name="vinodr@alphamd.com" userId="752e31e92af0bd3f" providerId="LiveId" clId="{CA1CFF9F-BDBC-493B-9B30-6F39BC51F2B5}" dt="2022-06-22T09:35:22.999" v="282" actId="1076"/>
          <ac:spMkLst>
            <pc:docMk/>
            <pc:sldMk cId="1622380748" sldId="287"/>
            <ac:spMk id="9" creationId="{A8B5A907-0A04-4AE9-3D52-124CC470D279}"/>
          </ac:spMkLst>
        </pc:spChg>
        <pc:picChg chg="add mod">
          <ac:chgData name="vinodr@alphamd.com" userId="752e31e92af0bd3f" providerId="LiveId" clId="{CA1CFF9F-BDBC-493B-9B30-6F39BC51F2B5}" dt="2022-06-22T09:34:42.841" v="276" actId="14100"/>
          <ac:picMkLst>
            <pc:docMk/>
            <pc:sldMk cId="1622380748" sldId="287"/>
            <ac:picMk id="6" creationId="{C248E016-CA46-719D-E2AD-D11B43CE7CC7}"/>
          </ac:picMkLst>
        </pc:picChg>
        <pc:picChg chg="add mod">
          <ac:chgData name="vinodr@alphamd.com" userId="752e31e92af0bd3f" providerId="LiveId" clId="{CA1CFF9F-BDBC-493B-9B30-6F39BC51F2B5}" dt="2022-06-22T09:34:58.487" v="280" actId="1440"/>
          <ac:picMkLst>
            <pc:docMk/>
            <pc:sldMk cId="1622380748" sldId="287"/>
            <ac:picMk id="8" creationId="{E43C0017-C45A-DB16-3443-7EA0CC1EC911}"/>
          </ac:picMkLst>
        </pc:picChg>
      </pc:sldChg>
      <pc:sldChg chg="addSp modSp new mod">
        <pc:chgData name="vinodr@alphamd.com" userId="752e31e92af0bd3f" providerId="LiveId" clId="{CA1CFF9F-BDBC-493B-9B30-6F39BC51F2B5}" dt="2022-06-22T09:41:42.102" v="362" actId="20577"/>
        <pc:sldMkLst>
          <pc:docMk/>
          <pc:sldMk cId="3836743053" sldId="288"/>
        </pc:sldMkLst>
        <pc:spChg chg="add mod">
          <ac:chgData name="vinodr@alphamd.com" userId="752e31e92af0bd3f" providerId="LiveId" clId="{CA1CFF9F-BDBC-493B-9B30-6F39BC51F2B5}" dt="2022-06-22T09:36:02.799" v="285"/>
          <ac:spMkLst>
            <pc:docMk/>
            <pc:sldMk cId="3836743053" sldId="288"/>
            <ac:spMk id="2" creationId="{0432634B-48E0-8B9F-5A4C-3EBEAAE00A7B}"/>
          </ac:spMkLst>
        </pc:spChg>
        <pc:spChg chg="add mod">
          <ac:chgData name="vinodr@alphamd.com" userId="752e31e92af0bd3f" providerId="LiveId" clId="{CA1CFF9F-BDBC-493B-9B30-6F39BC51F2B5}" dt="2022-06-22T09:36:11.302" v="286"/>
          <ac:spMkLst>
            <pc:docMk/>
            <pc:sldMk cId="3836743053" sldId="288"/>
            <ac:spMk id="3" creationId="{25538865-A6D1-3C6D-BB2A-6903E885CAE2}"/>
          </ac:spMkLst>
        </pc:spChg>
        <pc:spChg chg="add mod">
          <ac:chgData name="vinodr@alphamd.com" userId="752e31e92af0bd3f" providerId="LiveId" clId="{CA1CFF9F-BDBC-493B-9B30-6F39BC51F2B5}" dt="2022-06-22T09:41:42.102" v="362" actId="20577"/>
          <ac:spMkLst>
            <pc:docMk/>
            <pc:sldMk cId="3836743053" sldId="288"/>
            <ac:spMk id="4" creationId="{C384D57F-2F17-01C4-BF8F-695B1355D40C}"/>
          </ac:spMkLst>
        </pc:spChg>
        <pc:spChg chg="add mod">
          <ac:chgData name="vinodr@alphamd.com" userId="752e31e92af0bd3f" providerId="LiveId" clId="{CA1CFF9F-BDBC-493B-9B30-6F39BC51F2B5}" dt="2022-06-22T09:37:55.041" v="332" actId="1076"/>
          <ac:spMkLst>
            <pc:docMk/>
            <pc:sldMk cId="3836743053" sldId="288"/>
            <ac:spMk id="8" creationId="{547E2EC0-86A7-0376-9CDC-42AB5E9FF726}"/>
          </ac:spMkLst>
        </pc:spChg>
        <pc:spChg chg="add mod">
          <ac:chgData name="vinodr@alphamd.com" userId="752e31e92af0bd3f" providerId="LiveId" clId="{CA1CFF9F-BDBC-493B-9B30-6F39BC51F2B5}" dt="2022-06-22T09:39:33.165" v="346" actId="20577"/>
          <ac:spMkLst>
            <pc:docMk/>
            <pc:sldMk cId="3836743053" sldId="288"/>
            <ac:spMk id="11" creationId="{5D4B8959-0C11-D34D-24F3-9B82CCB09A0F}"/>
          </ac:spMkLst>
        </pc:spChg>
        <pc:spChg chg="add mod">
          <ac:chgData name="vinodr@alphamd.com" userId="752e31e92af0bd3f" providerId="LiveId" clId="{CA1CFF9F-BDBC-493B-9B30-6F39BC51F2B5}" dt="2022-06-22T09:40:13.136" v="352" actId="14100"/>
          <ac:spMkLst>
            <pc:docMk/>
            <pc:sldMk cId="3836743053" sldId="288"/>
            <ac:spMk id="13" creationId="{669823B3-E4BD-6C66-5788-A4F72BF03683}"/>
          </ac:spMkLst>
        </pc:spChg>
        <pc:spChg chg="add mod">
          <ac:chgData name="vinodr@alphamd.com" userId="752e31e92af0bd3f" providerId="LiveId" clId="{CA1CFF9F-BDBC-493B-9B30-6F39BC51F2B5}" dt="2022-06-22T09:41:27.646" v="357" actId="1076"/>
          <ac:spMkLst>
            <pc:docMk/>
            <pc:sldMk cId="3836743053" sldId="288"/>
            <ac:spMk id="15" creationId="{1C575CF2-9BBE-FBBD-2021-7BBB6F4DD534}"/>
          </ac:spMkLst>
        </pc:spChg>
        <pc:picChg chg="add mod">
          <ac:chgData name="vinodr@alphamd.com" userId="752e31e92af0bd3f" providerId="LiveId" clId="{CA1CFF9F-BDBC-493B-9B30-6F39BC51F2B5}" dt="2022-06-22T09:40:26.077" v="354" actId="1076"/>
          <ac:picMkLst>
            <pc:docMk/>
            <pc:sldMk cId="3836743053" sldId="288"/>
            <ac:picMk id="6" creationId="{A9C01C28-0000-EF87-FF53-3A19A6B0E050}"/>
          </ac:picMkLst>
        </pc:picChg>
        <pc:picChg chg="add mod">
          <ac:chgData name="vinodr@alphamd.com" userId="752e31e92af0bd3f" providerId="LiveId" clId="{CA1CFF9F-BDBC-493B-9B30-6F39BC51F2B5}" dt="2022-06-22T09:39:39.769" v="347" actId="1076"/>
          <ac:picMkLst>
            <pc:docMk/>
            <pc:sldMk cId="3836743053" sldId="288"/>
            <ac:picMk id="10" creationId="{3EA1C037-EDCD-17DE-72E0-477506B1300A}"/>
          </ac:picMkLst>
        </pc:picChg>
      </pc:sldChg>
      <pc:sldChg chg="addSp delSp modSp new mod">
        <pc:chgData name="vinodr@alphamd.com" userId="752e31e92af0bd3f" providerId="LiveId" clId="{CA1CFF9F-BDBC-493B-9B30-6F39BC51F2B5}" dt="2022-06-22T09:50:00.789" v="602" actId="20577"/>
        <pc:sldMkLst>
          <pc:docMk/>
          <pc:sldMk cId="408201062" sldId="289"/>
        </pc:sldMkLst>
        <pc:spChg chg="add mod">
          <ac:chgData name="vinodr@alphamd.com" userId="752e31e92af0bd3f" providerId="LiveId" clId="{CA1CFF9F-BDBC-493B-9B30-6F39BC51F2B5}" dt="2022-06-22T09:42:10.971" v="380"/>
          <ac:spMkLst>
            <pc:docMk/>
            <pc:sldMk cId="408201062" sldId="289"/>
            <ac:spMk id="2" creationId="{5A27257E-A682-5C50-6BD5-1DEA3D43D4F4}"/>
          </ac:spMkLst>
        </pc:spChg>
        <pc:spChg chg="add mod">
          <ac:chgData name="vinodr@alphamd.com" userId="752e31e92af0bd3f" providerId="LiveId" clId="{CA1CFF9F-BDBC-493B-9B30-6F39BC51F2B5}" dt="2022-06-22T09:42:38.715" v="398" actId="20577"/>
          <ac:spMkLst>
            <pc:docMk/>
            <pc:sldMk cId="408201062" sldId="289"/>
            <ac:spMk id="3" creationId="{1E180195-E188-A667-E1A4-007669E71579}"/>
          </ac:spMkLst>
        </pc:spChg>
        <pc:spChg chg="add mod">
          <ac:chgData name="vinodr@alphamd.com" userId="752e31e92af0bd3f" providerId="LiveId" clId="{CA1CFF9F-BDBC-493B-9B30-6F39BC51F2B5}" dt="2022-06-22T09:44:18.812" v="412" actId="403"/>
          <ac:spMkLst>
            <pc:docMk/>
            <pc:sldMk cId="408201062" sldId="289"/>
            <ac:spMk id="4" creationId="{5751DA19-9584-3CB5-8EB7-BB59A93223B6}"/>
          </ac:spMkLst>
        </pc:spChg>
        <pc:spChg chg="add mod">
          <ac:chgData name="vinodr@alphamd.com" userId="752e31e92af0bd3f" providerId="LiveId" clId="{CA1CFF9F-BDBC-493B-9B30-6F39BC51F2B5}" dt="2022-06-22T09:46:55.310" v="508" actId="113"/>
          <ac:spMkLst>
            <pc:docMk/>
            <pc:sldMk cId="408201062" sldId="289"/>
            <ac:spMk id="5" creationId="{13AA6EC9-23D7-B45C-8A53-C9FFBEB9B436}"/>
          </ac:spMkLst>
        </pc:spChg>
        <pc:spChg chg="add mod">
          <ac:chgData name="vinodr@alphamd.com" userId="752e31e92af0bd3f" providerId="LiveId" clId="{CA1CFF9F-BDBC-493B-9B30-6F39BC51F2B5}" dt="2022-06-22T09:47:38.675" v="540" actId="20577"/>
          <ac:spMkLst>
            <pc:docMk/>
            <pc:sldMk cId="408201062" sldId="289"/>
            <ac:spMk id="6" creationId="{BFB174F7-3E50-11A8-D6BF-03CECFC8FC5D}"/>
          </ac:spMkLst>
        </pc:spChg>
        <pc:spChg chg="add mod">
          <ac:chgData name="vinodr@alphamd.com" userId="752e31e92af0bd3f" providerId="LiveId" clId="{CA1CFF9F-BDBC-493B-9B30-6F39BC51F2B5}" dt="2022-06-22T09:48:11.284" v="564" actId="255"/>
          <ac:spMkLst>
            <pc:docMk/>
            <pc:sldMk cId="408201062" sldId="289"/>
            <ac:spMk id="7" creationId="{EC670D6F-8158-0070-C94A-3F27E47E47E2}"/>
          </ac:spMkLst>
        </pc:spChg>
        <pc:spChg chg="add mod">
          <ac:chgData name="vinodr@alphamd.com" userId="752e31e92af0bd3f" providerId="LiveId" clId="{CA1CFF9F-BDBC-493B-9B30-6F39BC51F2B5}" dt="2022-06-22T09:49:19.271" v="583" actId="207"/>
          <ac:spMkLst>
            <pc:docMk/>
            <pc:sldMk cId="408201062" sldId="289"/>
            <ac:spMk id="8" creationId="{E9596B12-3CFA-AEE9-353E-75DE09348582}"/>
          </ac:spMkLst>
        </pc:spChg>
        <pc:spChg chg="add mod">
          <ac:chgData name="vinodr@alphamd.com" userId="752e31e92af0bd3f" providerId="LiveId" clId="{CA1CFF9F-BDBC-493B-9B30-6F39BC51F2B5}" dt="2022-06-22T09:46:22.232" v="486" actId="207"/>
          <ac:spMkLst>
            <pc:docMk/>
            <pc:sldMk cId="408201062" sldId="289"/>
            <ac:spMk id="9" creationId="{50044570-B129-7239-3884-35A36855CD93}"/>
          </ac:spMkLst>
        </pc:spChg>
        <pc:spChg chg="add mod">
          <ac:chgData name="vinodr@alphamd.com" userId="752e31e92af0bd3f" providerId="LiveId" clId="{CA1CFF9F-BDBC-493B-9B30-6F39BC51F2B5}" dt="2022-06-22T09:46:26.236" v="487" actId="113"/>
          <ac:spMkLst>
            <pc:docMk/>
            <pc:sldMk cId="408201062" sldId="289"/>
            <ac:spMk id="10" creationId="{A205BFD0-2967-B00C-03E1-52727F6517EA}"/>
          </ac:spMkLst>
        </pc:spChg>
        <pc:spChg chg="add del mod">
          <ac:chgData name="vinodr@alphamd.com" userId="752e31e92af0bd3f" providerId="LiveId" clId="{CA1CFF9F-BDBC-493B-9B30-6F39BC51F2B5}" dt="2022-06-22T09:49:44.641" v="586" actId="478"/>
          <ac:spMkLst>
            <pc:docMk/>
            <pc:sldMk cId="408201062" sldId="289"/>
            <ac:spMk id="12" creationId="{22983CBC-9463-826C-5228-531167BBBA35}"/>
          </ac:spMkLst>
        </pc:spChg>
        <pc:spChg chg="add mod">
          <ac:chgData name="vinodr@alphamd.com" userId="752e31e92af0bd3f" providerId="LiveId" clId="{CA1CFF9F-BDBC-493B-9B30-6F39BC51F2B5}" dt="2022-06-22T09:50:00.789" v="602" actId="20577"/>
          <ac:spMkLst>
            <pc:docMk/>
            <pc:sldMk cId="408201062" sldId="289"/>
            <ac:spMk id="13" creationId="{EF4D51FA-3FB1-C66D-2781-B20A43EA3025}"/>
          </ac:spMkLst>
        </pc:spChg>
      </pc:sldChg>
      <pc:sldChg chg="addSp modSp new mod">
        <pc:chgData name="vinodr@alphamd.com" userId="752e31e92af0bd3f" providerId="LiveId" clId="{CA1CFF9F-BDBC-493B-9B30-6F39BC51F2B5}" dt="2022-06-22T09:58:32.965" v="711" actId="14100"/>
        <pc:sldMkLst>
          <pc:docMk/>
          <pc:sldMk cId="2482784959" sldId="290"/>
        </pc:sldMkLst>
        <pc:spChg chg="add mod">
          <ac:chgData name="vinodr@alphamd.com" userId="752e31e92af0bd3f" providerId="LiveId" clId="{CA1CFF9F-BDBC-493B-9B30-6F39BC51F2B5}" dt="2022-06-22T09:50:11.686" v="604"/>
          <ac:spMkLst>
            <pc:docMk/>
            <pc:sldMk cId="2482784959" sldId="290"/>
            <ac:spMk id="2" creationId="{12D554C8-9EED-D2B7-CA80-423469935E24}"/>
          </ac:spMkLst>
        </pc:spChg>
        <pc:spChg chg="add mod">
          <ac:chgData name="vinodr@alphamd.com" userId="752e31e92af0bd3f" providerId="LiveId" clId="{CA1CFF9F-BDBC-493B-9B30-6F39BC51F2B5}" dt="2022-06-22T09:50:18.758" v="605"/>
          <ac:spMkLst>
            <pc:docMk/>
            <pc:sldMk cId="2482784959" sldId="290"/>
            <ac:spMk id="3" creationId="{4463ED77-01C0-9E47-B2E4-46991825FAC5}"/>
          </ac:spMkLst>
        </pc:spChg>
        <pc:spChg chg="add mod">
          <ac:chgData name="vinodr@alphamd.com" userId="752e31e92af0bd3f" providerId="LiveId" clId="{CA1CFF9F-BDBC-493B-9B30-6F39BC51F2B5}" dt="2022-06-22T09:51:08.029" v="641" actId="20577"/>
          <ac:spMkLst>
            <pc:docMk/>
            <pc:sldMk cId="2482784959" sldId="290"/>
            <ac:spMk id="4" creationId="{214CFB0C-95B4-290B-D146-902E59A2CC5E}"/>
          </ac:spMkLst>
        </pc:spChg>
        <pc:spChg chg="add mod">
          <ac:chgData name="vinodr@alphamd.com" userId="752e31e92af0bd3f" providerId="LiveId" clId="{CA1CFF9F-BDBC-493B-9B30-6F39BC51F2B5}" dt="2022-06-22T09:58:32.965" v="711" actId="14100"/>
          <ac:spMkLst>
            <pc:docMk/>
            <pc:sldMk cId="2482784959" sldId="290"/>
            <ac:spMk id="7" creationId="{2D37D711-1F32-5022-297F-D41F591AC9CE}"/>
          </ac:spMkLst>
        </pc:spChg>
        <pc:spChg chg="add mod">
          <ac:chgData name="vinodr@alphamd.com" userId="752e31e92af0bd3f" providerId="LiveId" clId="{CA1CFF9F-BDBC-493B-9B30-6F39BC51F2B5}" dt="2022-06-22T09:55:29.361" v="677" actId="1076"/>
          <ac:spMkLst>
            <pc:docMk/>
            <pc:sldMk cId="2482784959" sldId="290"/>
            <ac:spMk id="9" creationId="{53A81F09-5D85-C3DD-9905-C0A673693F1A}"/>
          </ac:spMkLst>
        </pc:spChg>
        <pc:spChg chg="add mod">
          <ac:chgData name="vinodr@alphamd.com" userId="752e31e92af0bd3f" providerId="LiveId" clId="{CA1CFF9F-BDBC-493B-9B30-6F39BC51F2B5}" dt="2022-06-22T09:57:46.739" v="708" actId="207"/>
          <ac:spMkLst>
            <pc:docMk/>
            <pc:sldMk cId="2482784959" sldId="290"/>
            <ac:spMk id="11" creationId="{6FE9E537-8B04-A209-3569-C7C9DCE7C19E}"/>
          </ac:spMkLst>
        </pc:spChg>
        <pc:picChg chg="add mod">
          <ac:chgData name="vinodr@alphamd.com" userId="752e31e92af0bd3f" providerId="LiveId" clId="{CA1CFF9F-BDBC-493B-9B30-6F39BC51F2B5}" dt="2022-06-22T09:52:02.738" v="644" actId="1076"/>
          <ac:picMkLst>
            <pc:docMk/>
            <pc:sldMk cId="2482784959" sldId="290"/>
            <ac:picMk id="6" creationId="{6062BB83-283B-E198-0C79-47B54CA78756}"/>
          </ac:picMkLst>
        </pc:picChg>
      </pc:sldChg>
      <pc:sldChg chg="addSp modSp new mod">
        <pc:chgData name="vinodr@alphamd.com" userId="752e31e92af0bd3f" providerId="LiveId" clId="{CA1CFF9F-BDBC-493B-9B30-6F39BC51F2B5}" dt="2022-06-22T10:10:59.396" v="966" actId="207"/>
        <pc:sldMkLst>
          <pc:docMk/>
          <pc:sldMk cId="3804646261" sldId="291"/>
        </pc:sldMkLst>
        <pc:spChg chg="add mod">
          <ac:chgData name="vinodr@alphamd.com" userId="752e31e92af0bd3f" providerId="LiveId" clId="{CA1CFF9F-BDBC-493B-9B30-6F39BC51F2B5}" dt="2022-06-22T09:58:50.416" v="713"/>
          <ac:spMkLst>
            <pc:docMk/>
            <pc:sldMk cId="3804646261" sldId="291"/>
            <ac:spMk id="2" creationId="{22404F4E-014C-8DF8-2A3D-0202A3B4D52D}"/>
          </ac:spMkLst>
        </pc:spChg>
        <pc:spChg chg="add mod">
          <ac:chgData name="vinodr@alphamd.com" userId="752e31e92af0bd3f" providerId="LiveId" clId="{CA1CFF9F-BDBC-493B-9B30-6F39BC51F2B5}" dt="2022-06-22T09:58:59.964" v="714"/>
          <ac:spMkLst>
            <pc:docMk/>
            <pc:sldMk cId="3804646261" sldId="291"/>
            <ac:spMk id="3" creationId="{008E2D06-70AA-00D9-5BCC-A5A251F3186E}"/>
          </ac:spMkLst>
        </pc:spChg>
        <pc:spChg chg="add mod">
          <ac:chgData name="vinodr@alphamd.com" userId="752e31e92af0bd3f" providerId="LiveId" clId="{CA1CFF9F-BDBC-493B-9B30-6F39BC51F2B5}" dt="2022-06-22T10:02:07.712" v="785" actId="20577"/>
          <ac:spMkLst>
            <pc:docMk/>
            <pc:sldMk cId="3804646261" sldId="291"/>
            <ac:spMk id="4" creationId="{81C32ECB-50F4-1FE4-338F-851F7EB3B675}"/>
          </ac:spMkLst>
        </pc:spChg>
        <pc:spChg chg="add mod">
          <ac:chgData name="vinodr@alphamd.com" userId="752e31e92af0bd3f" providerId="LiveId" clId="{CA1CFF9F-BDBC-493B-9B30-6F39BC51F2B5}" dt="2022-06-22T10:10:59.396" v="966" actId="207"/>
          <ac:spMkLst>
            <pc:docMk/>
            <pc:sldMk cId="3804646261" sldId="291"/>
            <ac:spMk id="6" creationId="{F96C5540-D8CD-2700-DC1B-54592F4BD06F}"/>
          </ac:spMkLst>
        </pc:spChg>
        <pc:graphicFrameChg chg="add mod modGraphic">
          <ac:chgData name="vinodr@alphamd.com" userId="752e31e92af0bd3f" providerId="LiveId" clId="{CA1CFF9F-BDBC-493B-9B30-6F39BC51F2B5}" dt="2022-06-22T10:08:49.651" v="963" actId="20577"/>
          <ac:graphicFrameMkLst>
            <pc:docMk/>
            <pc:sldMk cId="3804646261" sldId="291"/>
            <ac:graphicFrameMk id="7" creationId="{6D0ABB69-36C5-BC92-4C71-B50E8A7339BF}"/>
          </ac:graphicFrameMkLst>
        </pc:graphicFrameChg>
      </pc:sldChg>
      <pc:sldChg chg="addSp delSp modSp new mod">
        <pc:chgData name="vinodr@alphamd.com" userId="752e31e92af0bd3f" providerId="LiveId" clId="{CA1CFF9F-BDBC-493B-9B30-6F39BC51F2B5}" dt="2022-06-22T10:48:00.074" v="1169" actId="14100"/>
        <pc:sldMkLst>
          <pc:docMk/>
          <pc:sldMk cId="2704678474" sldId="292"/>
        </pc:sldMkLst>
        <pc:spChg chg="add mod">
          <ac:chgData name="vinodr@alphamd.com" userId="752e31e92af0bd3f" providerId="LiveId" clId="{CA1CFF9F-BDBC-493B-9B30-6F39BC51F2B5}" dt="2022-06-22T10:32:32.931" v="968"/>
          <ac:spMkLst>
            <pc:docMk/>
            <pc:sldMk cId="2704678474" sldId="292"/>
            <ac:spMk id="2" creationId="{363F419E-BBA8-C2A3-52AA-214B6CE1F9E0}"/>
          </ac:spMkLst>
        </pc:spChg>
        <pc:spChg chg="add mod">
          <ac:chgData name="vinodr@alphamd.com" userId="752e31e92af0bd3f" providerId="LiveId" clId="{CA1CFF9F-BDBC-493B-9B30-6F39BC51F2B5}" dt="2022-06-22T10:32:39.642" v="969"/>
          <ac:spMkLst>
            <pc:docMk/>
            <pc:sldMk cId="2704678474" sldId="292"/>
            <ac:spMk id="3" creationId="{51C730F7-8AC9-C702-6A7D-1F4F7101E3C0}"/>
          </ac:spMkLst>
        </pc:spChg>
        <pc:spChg chg="add mod">
          <ac:chgData name="vinodr@alphamd.com" userId="752e31e92af0bd3f" providerId="LiveId" clId="{CA1CFF9F-BDBC-493B-9B30-6F39BC51F2B5}" dt="2022-06-22T10:43:31.786" v="1109" actId="207"/>
          <ac:spMkLst>
            <pc:docMk/>
            <pc:sldMk cId="2704678474" sldId="292"/>
            <ac:spMk id="5" creationId="{8C2739C3-792E-2AA1-2423-99090AFD50A9}"/>
          </ac:spMkLst>
        </pc:spChg>
        <pc:spChg chg="add del">
          <ac:chgData name="vinodr@alphamd.com" userId="752e31e92af0bd3f" providerId="LiveId" clId="{CA1CFF9F-BDBC-493B-9B30-6F39BC51F2B5}" dt="2022-06-22T10:38:02.490" v="983" actId="478"/>
          <ac:spMkLst>
            <pc:docMk/>
            <pc:sldMk cId="2704678474" sldId="292"/>
            <ac:spMk id="6" creationId="{1B258A1C-9652-DEE8-3AED-561D9EE3028E}"/>
          </ac:spMkLst>
        </pc:spChg>
        <pc:spChg chg="add mod">
          <ac:chgData name="vinodr@alphamd.com" userId="752e31e92af0bd3f" providerId="LiveId" clId="{CA1CFF9F-BDBC-493B-9B30-6F39BC51F2B5}" dt="2022-06-22T10:41:40.418" v="1061" actId="1076"/>
          <ac:spMkLst>
            <pc:docMk/>
            <pc:sldMk cId="2704678474" sldId="292"/>
            <ac:spMk id="9" creationId="{C56EC346-95B1-3766-5984-BEEC5A878243}"/>
          </ac:spMkLst>
        </pc:spChg>
        <pc:spChg chg="add mod">
          <ac:chgData name="vinodr@alphamd.com" userId="752e31e92af0bd3f" providerId="LiveId" clId="{CA1CFF9F-BDBC-493B-9B30-6F39BC51F2B5}" dt="2022-06-22T10:40:48.311" v="1037" actId="1076"/>
          <ac:spMkLst>
            <pc:docMk/>
            <pc:sldMk cId="2704678474" sldId="292"/>
            <ac:spMk id="11" creationId="{50EB185A-6135-079D-CEC7-F937C95997AD}"/>
          </ac:spMkLst>
        </pc:spChg>
        <pc:spChg chg="add mod">
          <ac:chgData name="vinodr@alphamd.com" userId="752e31e92af0bd3f" providerId="LiveId" clId="{CA1CFF9F-BDBC-493B-9B30-6F39BC51F2B5}" dt="2022-06-22T10:41:10.081" v="1042" actId="14100"/>
          <ac:spMkLst>
            <pc:docMk/>
            <pc:sldMk cId="2704678474" sldId="292"/>
            <ac:spMk id="12" creationId="{BED2C453-3734-32E9-7263-00ED596AC947}"/>
          </ac:spMkLst>
        </pc:spChg>
        <pc:spChg chg="add mod">
          <ac:chgData name="vinodr@alphamd.com" userId="752e31e92af0bd3f" providerId="LiveId" clId="{CA1CFF9F-BDBC-493B-9B30-6F39BC51F2B5}" dt="2022-06-22T10:41:33.876" v="1060" actId="207"/>
          <ac:spMkLst>
            <pc:docMk/>
            <pc:sldMk cId="2704678474" sldId="292"/>
            <ac:spMk id="13" creationId="{5FD404DB-CA12-6498-CDF6-ECB51D7AC287}"/>
          </ac:spMkLst>
        </pc:spChg>
        <pc:spChg chg="add mod">
          <ac:chgData name="vinodr@alphamd.com" userId="752e31e92af0bd3f" providerId="LiveId" clId="{CA1CFF9F-BDBC-493B-9B30-6F39BC51F2B5}" dt="2022-06-22T10:43:58.900" v="1110" actId="1076"/>
          <ac:spMkLst>
            <pc:docMk/>
            <pc:sldMk cId="2704678474" sldId="292"/>
            <ac:spMk id="14" creationId="{9542DFC9-9CAB-2DBE-B735-884CA100FF29}"/>
          </ac:spMkLst>
        </pc:spChg>
        <pc:spChg chg="add mod">
          <ac:chgData name="vinodr@alphamd.com" userId="752e31e92af0bd3f" providerId="LiveId" clId="{CA1CFF9F-BDBC-493B-9B30-6F39BC51F2B5}" dt="2022-06-22T10:42:30.835" v="1080" actId="1076"/>
          <ac:spMkLst>
            <pc:docMk/>
            <pc:sldMk cId="2704678474" sldId="292"/>
            <ac:spMk id="15" creationId="{18E931B1-673C-7EB7-6292-6B4C0236ECC8}"/>
          </ac:spMkLst>
        </pc:spChg>
        <pc:spChg chg="add mod">
          <ac:chgData name="vinodr@alphamd.com" userId="752e31e92af0bd3f" providerId="LiveId" clId="{CA1CFF9F-BDBC-493B-9B30-6F39BC51F2B5}" dt="2022-06-22T10:42:50.717" v="1086" actId="208"/>
          <ac:spMkLst>
            <pc:docMk/>
            <pc:sldMk cId="2704678474" sldId="292"/>
            <ac:spMk id="16" creationId="{68F24AB2-7FA6-60DA-2976-1E909ADA662A}"/>
          </ac:spMkLst>
        </pc:spChg>
        <pc:spChg chg="add mod">
          <ac:chgData name="vinodr@alphamd.com" userId="752e31e92af0bd3f" providerId="LiveId" clId="{CA1CFF9F-BDBC-493B-9B30-6F39BC51F2B5}" dt="2022-06-22T10:43:22.359" v="1108" actId="1076"/>
          <ac:spMkLst>
            <pc:docMk/>
            <pc:sldMk cId="2704678474" sldId="292"/>
            <ac:spMk id="17" creationId="{47710ABD-C54D-376A-310F-5374B60172A0}"/>
          </ac:spMkLst>
        </pc:spChg>
        <pc:spChg chg="add mod">
          <ac:chgData name="vinodr@alphamd.com" userId="752e31e92af0bd3f" providerId="LiveId" clId="{CA1CFF9F-BDBC-493B-9B30-6F39BC51F2B5}" dt="2022-06-22T10:44:15.920" v="1114" actId="208"/>
          <ac:spMkLst>
            <pc:docMk/>
            <pc:sldMk cId="2704678474" sldId="292"/>
            <ac:spMk id="18" creationId="{FBA45822-3142-80FE-D613-CD5ACAB0B5FF}"/>
          </ac:spMkLst>
        </pc:spChg>
        <pc:spChg chg="add mod">
          <ac:chgData name="vinodr@alphamd.com" userId="752e31e92af0bd3f" providerId="LiveId" clId="{CA1CFF9F-BDBC-493B-9B30-6F39BC51F2B5}" dt="2022-06-22T10:44:39.931" v="1130" actId="1076"/>
          <ac:spMkLst>
            <pc:docMk/>
            <pc:sldMk cId="2704678474" sldId="292"/>
            <ac:spMk id="19" creationId="{D61791D4-B2F6-C1D0-A4F8-7B846705BB09}"/>
          </ac:spMkLst>
        </pc:spChg>
        <pc:spChg chg="add mod">
          <ac:chgData name="vinodr@alphamd.com" userId="752e31e92af0bd3f" providerId="LiveId" clId="{CA1CFF9F-BDBC-493B-9B30-6F39BC51F2B5}" dt="2022-06-22T10:46:30.073" v="1150" actId="1076"/>
          <ac:spMkLst>
            <pc:docMk/>
            <pc:sldMk cId="2704678474" sldId="292"/>
            <ac:spMk id="22" creationId="{B10445F1-4C21-BC80-D551-07CA0F57FA3F}"/>
          </ac:spMkLst>
        </pc:spChg>
        <pc:spChg chg="add mod">
          <ac:chgData name="vinodr@alphamd.com" userId="752e31e92af0bd3f" providerId="LiveId" clId="{CA1CFF9F-BDBC-493B-9B30-6F39BC51F2B5}" dt="2022-06-22T10:47:25.828" v="1165" actId="207"/>
          <ac:spMkLst>
            <pc:docMk/>
            <pc:sldMk cId="2704678474" sldId="292"/>
            <ac:spMk id="33" creationId="{42C41F1E-B1BB-A545-5572-31F7C3FA8A3B}"/>
          </ac:spMkLst>
        </pc:spChg>
        <pc:cxnChg chg="add del mod">
          <ac:chgData name="vinodr@alphamd.com" userId="752e31e92af0bd3f" providerId="LiveId" clId="{CA1CFF9F-BDBC-493B-9B30-6F39BC51F2B5}" dt="2022-06-22T10:38:45.187" v="987" actId="478"/>
          <ac:cxnSpMkLst>
            <pc:docMk/>
            <pc:sldMk cId="2704678474" sldId="292"/>
            <ac:cxnSpMk id="8" creationId="{919C8058-D708-8B9A-6D5C-7FDBBD4856D7}"/>
          </ac:cxnSpMkLst>
        </pc:cxnChg>
        <pc:cxnChg chg="add mod">
          <ac:chgData name="vinodr@alphamd.com" userId="752e31e92af0bd3f" providerId="LiveId" clId="{CA1CFF9F-BDBC-493B-9B30-6F39BC51F2B5}" dt="2022-06-22T10:46:26.041" v="1149" actId="14100"/>
          <ac:cxnSpMkLst>
            <pc:docMk/>
            <pc:sldMk cId="2704678474" sldId="292"/>
            <ac:cxnSpMk id="21" creationId="{EFB16EA3-9F83-0AAE-3DA5-F66297F511E2}"/>
          </ac:cxnSpMkLst>
        </pc:cxnChg>
        <pc:cxnChg chg="add del mod">
          <ac:chgData name="vinodr@alphamd.com" userId="752e31e92af0bd3f" providerId="LiveId" clId="{CA1CFF9F-BDBC-493B-9B30-6F39BC51F2B5}" dt="2022-06-22T10:45:47.635" v="1145" actId="478"/>
          <ac:cxnSpMkLst>
            <pc:docMk/>
            <pc:sldMk cId="2704678474" sldId="292"/>
            <ac:cxnSpMk id="23" creationId="{FD259325-CA30-BFCC-DF3D-0B9F7B1B6BB2}"/>
          </ac:cxnSpMkLst>
        </pc:cxnChg>
        <pc:cxnChg chg="add mod">
          <ac:chgData name="vinodr@alphamd.com" userId="752e31e92af0bd3f" providerId="LiveId" clId="{CA1CFF9F-BDBC-493B-9B30-6F39BC51F2B5}" dt="2022-06-22T10:48:00.074" v="1169" actId="14100"/>
          <ac:cxnSpMkLst>
            <pc:docMk/>
            <pc:sldMk cId="2704678474" sldId="292"/>
            <ac:cxnSpMk id="25" creationId="{D0E3722F-98DD-9180-CC75-389F7512E509}"/>
          </ac:cxnSpMkLst>
        </pc:cxnChg>
        <pc:cxnChg chg="add">
          <ac:chgData name="vinodr@alphamd.com" userId="752e31e92af0bd3f" providerId="LiveId" clId="{CA1CFF9F-BDBC-493B-9B30-6F39BC51F2B5}" dt="2022-06-22T10:46:36.707" v="1151" actId="11529"/>
          <ac:cxnSpMkLst>
            <pc:docMk/>
            <pc:sldMk cId="2704678474" sldId="292"/>
            <ac:cxnSpMk id="28" creationId="{8B203453-37CB-A39F-D959-4069F8CD5798}"/>
          </ac:cxnSpMkLst>
        </pc:cxnChg>
        <pc:cxnChg chg="add">
          <ac:chgData name="vinodr@alphamd.com" userId="752e31e92af0bd3f" providerId="LiveId" clId="{CA1CFF9F-BDBC-493B-9B30-6F39BC51F2B5}" dt="2022-06-22T10:46:42.329" v="1152" actId="11529"/>
          <ac:cxnSpMkLst>
            <pc:docMk/>
            <pc:sldMk cId="2704678474" sldId="292"/>
            <ac:cxnSpMk id="30" creationId="{3F483322-9E40-A733-0346-CE88802C5037}"/>
          </ac:cxnSpMkLst>
        </pc:cxnChg>
        <pc:cxnChg chg="add mod">
          <ac:chgData name="vinodr@alphamd.com" userId="752e31e92af0bd3f" providerId="LiveId" clId="{CA1CFF9F-BDBC-493B-9B30-6F39BC51F2B5}" dt="2022-06-22T10:47:08.021" v="1156" actId="1076"/>
          <ac:cxnSpMkLst>
            <pc:docMk/>
            <pc:sldMk cId="2704678474" sldId="292"/>
            <ac:cxnSpMk id="32" creationId="{E8FEF615-B13E-4EEA-9653-85BC49C1377D}"/>
          </ac:cxnSpMkLst>
        </pc:cxnChg>
      </pc:sldChg>
    </pc:docChg>
  </pc:docChgLst>
  <pc:docChgLst>
    <pc:chgData name="vinod vinnu" userId="0a207235ad297283" providerId="LiveId" clId="{2B8454B0-3D8B-4755-B915-D1F020DCA036}"/>
    <pc:docChg chg="custSel addSld modSld">
      <pc:chgData name="vinod vinnu" userId="0a207235ad297283" providerId="LiveId" clId="{2B8454B0-3D8B-4755-B915-D1F020DCA036}" dt="2022-04-17T15:44:56.281" v="1115" actId="478"/>
      <pc:docMkLst>
        <pc:docMk/>
      </pc:docMkLst>
      <pc:sldChg chg="addSp delSp modSp mod modAnim">
        <pc:chgData name="vinod vinnu" userId="0a207235ad297283" providerId="LiveId" clId="{2B8454B0-3D8B-4755-B915-D1F020DCA036}" dt="2022-04-17T13:25:35.044" v="1106"/>
        <pc:sldMkLst>
          <pc:docMk/>
          <pc:sldMk cId="4218114692" sldId="276"/>
        </pc:sldMkLst>
        <pc:spChg chg="del">
          <ac:chgData name="vinod vinnu" userId="0a207235ad297283" providerId="LiveId" clId="{2B8454B0-3D8B-4755-B915-D1F020DCA036}" dt="2022-04-17T13:21:31.690" v="1079" actId="478"/>
          <ac:spMkLst>
            <pc:docMk/>
            <pc:sldMk cId="4218114692" sldId="276"/>
            <ac:spMk id="13" creationId="{B51BF7B9-35B5-4513-BA57-0DE662E90402}"/>
          </ac:spMkLst>
        </pc:spChg>
        <pc:spChg chg="del">
          <ac:chgData name="vinod vinnu" userId="0a207235ad297283" providerId="LiveId" clId="{2B8454B0-3D8B-4755-B915-D1F020DCA036}" dt="2022-04-17T13:21:39.579" v="1080" actId="478"/>
          <ac:spMkLst>
            <pc:docMk/>
            <pc:sldMk cId="4218114692" sldId="276"/>
            <ac:spMk id="14" creationId="{155E3453-4D63-4892-BE75-CBF71501169B}"/>
          </ac:spMkLst>
        </pc:spChg>
        <pc:spChg chg="del">
          <ac:chgData name="vinod vinnu" userId="0a207235ad297283" providerId="LiveId" clId="{2B8454B0-3D8B-4755-B915-D1F020DCA036}" dt="2022-04-17T13:21:43.113" v="1081" actId="478"/>
          <ac:spMkLst>
            <pc:docMk/>
            <pc:sldMk cId="4218114692" sldId="276"/>
            <ac:spMk id="15" creationId="{CCB33A98-F0AB-43CB-99A1-BB0DC94BEA3B}"/>
          </ac:spMkLst>
        </pc:spChg>
        <pc:spChg chg="add mod">
          <ac:chgData name="vinod vinnu" userId="0a207235ad297283" providerId="LiveId" clId="{2B8454B0-3D8B-4755-B915-D1F020DCA036}" dt="2022-04-17T13:23:28.712" v="1087" actId="1076"/>
          <ac:spMkLst>
            <pc:docMk/>
            <pc:sldMk cId="4218114692" sldId="276"/>
            <ac:spMk id="45" creationId="{870D8F48-EFA2-4FE5-9684-DF2DBCD59EBE}"/>
          </ac:spMkLst>
        </pc:spChg>
        <pc:spChg chg="add mod">
          <ac:chgData name="vinod vinnu" userId="0a207235ad297283" providerId="LiveId" clId="{2B8454B0-3D8B-4755-B915-D1F020DCA036}" dt="2022-04-17T13:23:42.276" v="1093" actId="20577"/>
          <ac:spMkLst>
            <pc:docMk/>
            <pc:sldMk cId="4218114692" sldId="276"/>
            <ac:spMk id="46" creationId="{10382350-9DDC-4BBB-9908-4A4C9F930282}"/>
          </ac:spMkLst>
        </pc:spChg>
        <pc:spChg chg="add mod">
          <ac:chgData name="vinod vinnu" userId="0a207235ad297283" providerId="LiveId" clId="{2B8454B0-3D8B-4755-B915-D1F020DCA036}" dt="2022-04-17T13:23:53.989" v="1097" actId="20577"/>
          <ac:spMkLst>
            <pc:docMk/>
            <pc:sldMk cId="4218114692" sldId="276"/>
            <ac:spMk id="47" creationId="{784ECBDB-E2FF-424A-864F-40B64ADB36B6}"/>
          </ac:spMkLst>
        </pc:spChg>
      </pc:sldChg>
      <pc:sldChg chg="addSp modSp mod">
        <pc:chgData name="vinod vinnu" userId="0a207235ad297283" providerId="LiveId" clId="{2B8454B0-3D8B-4755-B915-D1F020DCA036}" dt="2022-04-17T13:03:46.625" v="465" actId="6549"/>
        <pc:sldMkLst>
          <pc:docMk/>
          <pc:sldMk cId="2485922733" sldId="278"/>
        </pc:sldMkLst>
        <pc:spChg chg="add mod">
          <ac:chgData name="vinod vinnu" userId="0a207235ad297283" providerId="LiveId" clId="{2B8454B0-3D8B-4755-B915-D1F020DCA036}" dt="2022-04-17T13:03:46.625" v="465" actId="6549"/>
          <ac:spMkLst>
            <pc:docMk/>
            <pc:sldMk cId="2485922733" sldId="278"/>
            <ac:spMk id="5" creationId="{CEB40AFB-6554-47F8-92B3-CCCE9E655E91}"/>
          </ac:spMkLst>
        </pc:spChg>
      </pc:sldChg>
      <pc:sldChg chg="addSp delSp modSp mod">
        <pc:chgData name="vinod vinnu" userId="0a207235ad297283" providerId="LiveId" clId="{2B8454B0-3D8B-4755-B915-D1F020DCA036}" dt="2022-04-17T15:44:56.281" v="1115" actId="478"/>
        <pc:sldMkLst>
          <pc:docMk/>
          <pc:sldMk cId="618270925" sldId="279"/>
        </pc:sldMkLst>
        <pc:spChg chg="add mod">
          <ac:chgData name="vinod vinnu" userId="0a207235ad297283" providerId="LiveId" clId="{2B8454B0-3D8B-4755-B915-D1F020DCA036}" dt="2022-04-17T13:04:02.559" v="466"/>
          <ac:spMkLst>
            <pc:docMk/>
            <pc:sldMk cId="618270925" sldId="279"/>
            <ac:spMk id="2" creationId="{C6357C12-B701-424F-9CFB-17340860A062}"/>
          </ac:spMkLst>
        </pc:spChg>
        <pc:spChg chg="add mod">
          <ac:chgData name="vinod vinnu" userId="0a207235ad297283" providerId="LiveId" clId="{2B8454B0-3D8B-4755-B915-D1F020DCA036}" dt="2022-04-17T13:04:10.640" v="467"/>
          <ac:spMkLst>
            <pc:docMk/>
            <pc:sldMk cId="618270925" sldId="279"/>
            <ac:spMk id="3" creationId="{D60FCB1D-DA10-4B33-B0BF-4BDB2DDF4E6F}"/>
          </ac:spMkLst>
        </pc:spChg>
        <pc:spChg chg="add mod">
          <ac:chgData name="vinod vinnu" userId="0a207235ad297283" providerId="LiveId" clId="{2B8454B0-3D8B-4755-B915-D1F020DCA036}" dt="2022-04-17T13:05:05.044" v="512" actId="1076"/>
          <ac:spMkLst>
            <pc:docMk/>
            <pc:sldMk cId="618270925" sldId="279"/>
            <ac:spMk id="4" creationId="{FCD136A6-FF74-4907-A1D8-CBFD4D2FB3C7}"/>
          </ac:spMkLst>
        </pc:spChg>
        <pc:spChg chg="add mod">
          <ac:chgData name="vinod vinnu" userId="0a207235ad297283" providerId="LiveId" clId="{2B8454B0-3D8B-4755-B915-D1F020DCA036}" dt="2022-04-17T13:09:48.621" v="579" actId="14100"/>
          <ac:spMkLst>
            <pc:docMk/>
            <pc:sldMk cId="618270925" sldId="279"/>
            <ac:spMk id="5" creationId="{B71EB6EA-ABC2-46A1-9E0B-21185382B519}"/>
          </ac:spMkLst>
        </pc:spChg>
        <pc:spChg chg="add del mod">
          <ac:chgData name="vinod vinnu" userId="0a207235ad297283" providerId="LiveId" clId="{2B8454B0-3D8B-4755-B915-D1F020DCA036}" dt="2022-04-17T15:44:51.713" v="1114" actId="478"/>
          <ac:spMkLst>
            <pc:docMk/>
            <pc:sldMk cId="618270925" sldId="279"/>
            <ac:spMk id="7" creationId="{34EA5559-870B-408D-BDB2-3A4A3B628233}"/>
          </ac:spMkLst>
        </pc:spChg>
        <pc:spChg chg="add del mod">
          <ac:chgData name="vinod vinnu" userId="0a207235ad297283" providerId="LiveId" clId="{2B8454B0-3D8B-4755-B915-D1F020DCA036}" dt="2022-04-17T15:44:56.281" v="1115" actId="478"/>
          <ac:spMkLst>
            <pc:docMk/>
            <pc:sldMk cId="618270925" sldId="279"/>
            <ac:spMk id="8" creationId="{E551E739-5613-49EE-AD26-C273D56CDDB5}"/>
          </ac:spMkLst>
        </pc:spChg>
      </pc:sldChg>
      <pc:sldChg chg="addSp delSp modSp mod">
        <pc:chgData name="vinod vinnu" userId="0a207235ad297283" providerId="LiveId" clId="{2B8454B0-3D8B-4755-B915-D1F020DCA036}" dt="2022-04-17T13:15:45.527" v="794" actId="478"/>
        <pc:sldMkLst>
          <pc:docMk/>
          <pc:sldMk cId="541676737" sldId="280"/>
        </pc:sldMkLst>
        <pc:spChg chg="add del mod">
          <ac:chgData name="vinod vinnu" userId="0a207235ad297283" providerId="LiveId" clId="{2B8454B0-3D8B-4755-B915-D1F020DCA036}" dt="2022-04-17T13:12:26.057" v="776"/>
          <ac:spMkLst>
            <pc:docMk/>
            <pc:sldMk cId="541676737" sldId="280"/>
            <ac:spMk id="2" creationId="{0F99DD4F-43E1-4809-8F92-8333E057DA38}"/>
          </ac:spMkLst>
        </pc:spChg>
        <pc:spChg chg="add mod">
          <ac:chgData name="vinod vinnu" userId="0a207235ad297283" providerId="LiveId" clId="{2B8454B0-3D8B-4755-B915-D1F020DCA036}" dt="2022-04-17T13:12:32.852" v="777"/>
          <ac:spMkLst>
            <pc:docMk/>
            <pc:sldMk cId="541676737" sldId="280"/>
            <ac:spMk id="3" creationId="{DADCC69D-FE09-46DD-B0CA-8EA940CEF1BB}"/>
          </ac:spMkLst>
        </pc:spChg>
        <pc:spChg chg="add mod">
          <ac:chgData name="vinod vinnu" userId="0a207235ad297283" providerId="LiveId" clId="{2B8454B0-3D8B-4755-B915-D1F020DCA036}" dt="2022-04-17T13:12:41.092" v="778"/>
          <ac:spMkLst>
            <pc:docMk/>
            <pc:sldMk cId="541676737" sldId="280"/>
            <ac:spMk id="4" creationId="{9D2342CD-11B4-4903-93DE-C18420CFA3AF}"/>
          </ac:spMkLst>
        </pc:spChg>
        <pc:spChg chg="add mod">
          <ac:chgData name="vinod vinnu" userId="0a207235ad297283" providerId="LiveId" clId="{2B8454B0-3D8B-4755-B915-D1F020DCA036}" dt="2022-04-17T13:13:42.504" v="792" actId="14100"/>
          <ac:spMkLst>
            <pc:docMk/>
            <pc:sldMk cId="541676737" sldId="280"/>
            <ac:spMk id="5" creationId="{71B79760-153B-42B1-8323-90C276A7F54A}"/>
          </ac:spMkLst>
        </pc:spChg>
        <pc:spChg chg="add mod">
          <ac:chgData name="vinod vinnu" userId="0a207235ad297283" providerId="LiveId" clId="{2B8454B0-3D8B-4755-B915-D1F020DCA036}" dt="2022-04-17T13:13:15.394" v="789" actId="20577"/>
          <ac:spMkLst>
            <pc:docMk/>
            <pc:sldMk cId="541676737" sldId="280"/>
            <ac:spMk id="6" creationId="{480FF3C9-0374-449E-A975-9E0701A852D8}"/>
          </ac:spMkLst>
        </pc:spChg>
        <pc:spChg chg="add mod">
          <ac:chgData name="vinod vinnu" userId="0a207235ad297283" providerId="LiveId" clId="{2B8454B0-3D8B-4755-B915-D1F020DCA036}" dt="2022-04-17T13:13:35.435" v="791" actId="1076"/>
          <ac:spMkLst>
            <pc:docMk/>
            <pc:sldMk cId="541676737" sldId="280"/>
            <ac:spMk id="7" creationId="{AC083DB6-E31F-4D2A-88A8-BC5B3054B8E0}"/>
          </ac:spMkLst>
        </pc:spChg>
        <pc:spChg chg="add del">
          <ac:chgData name="vinod vinnu" userId="0a207235ad297283" providerId="LiveId" clId="{2B8454B0-3D8B-4755-B915-D1F020DCA036}" dt="2022-04-17T13:15:45.527" v="794" actId="478"/>
          <ac:spMkLst>
            <pc:docMk/>
            <pc:sldMk cId="541676737" sldId="280"/>
            <ac:spMk id="9" creationId="{E95054D3-AE82-4911-BAC7-6E9A95F46CB6}"/>
          </ac:spMkLst>
        </pc:spChg>
      </pc:sldChg>
      <pc:sldChg chg="addSp modSp new mod">
        <pc:chgData name="vinod vinnu" userId="0a207235ad297283" providerId="LiveId" clId="{2B8454B0-3D8B-4755-B915-D1F020DCA036}" dt="2022-04-17T15:37:36.337" v="1113" actId="20577"/>
        <pc:sldMkLst>
          <pc:docMk/>
          <pc:sldMk cId="4258551926" sldId="282"/>
        </pc:sldMkLst>
        <pc:spChg chg="add mod">
          <ac:chgData name="vinod vinnu" userId="0a207235ad297283" providerId="LiveId" clId="{2B8454B0-3D8B-4755-B915-D1F020DCA036}" dt="2022-04-17T13:16:06.464" v="796"/>
          <ac:spMkLst>
            <pc:docMk/>
            <pc:sldMk cId="4258551926" sldId="282"/>
            <ac:spMk id="2" creationId="{DB59B0A9-E204-46ED-A366-ED79A8EC1557}"/>
          </ac:spMkLst>
        </pc:spChg>
        <pc:spChg chg="add mod">
          <ac:chgData name="vinod vinnu" userId="0a207235ad297283" providerId="LiveId" clId="{2B8454B0-3D8B-4755-B915-D1F020DCA036}" dt="2022-04-17T13:16:23.371" v="807" actId="20577"/>
          <ac:spMkLst>
            <pc:docMk/>
            <pc:sldMk cId="4258551926" sldId="282"/>
            <ac:spMk id="3" creationId="{6A445F27-C980-41C4-980D-C4EF617A1E5B}"/>
          </ac:spMkLst>
        </pc:spChg>
        <pc:spChg chg="add mod">
          <ac:chgData name="vinod vinnu" userId="0a207235ad297283" providerId="LiveId" clId="{2B8454B0-3D8B-4755-B915-D1F020DCA036}" dt="2022-04-17T15:37:36.337" v="1113" actId="20577"/>
          <ac:spMkLst>
            <pc:docMk/>
            <pc:sldMk cId="4258551926" sldId="282"/>
            <ac:spMk id="4" creationId="{C3BF9E41-BC9E-4234-A221-5F4B5FA824E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40D27-6453-42C3-82B0-7EAE7392E2E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E2B2CC9-3FD8-4F89-91E7-0136A57B0B52}">
      <dgm:prSet phldrT="[Text]"/>
      <dgm:spPr/>
      <dgm:t>
        <a:bodyPr/>
        <a:lstStyle/>
        <a:p>
          <a:r>
            <a:rPr lang="en-IN" dirty="0"/>
            <a:t>Phase I</a:t>
          </a:r>
        </a:p>
      </dgm:t>
    </dgm:pt>
    <dgm:pt modelId="{51C6D3B3-8E20-4B5B-A6B3-CCAFA9D5E8F6}" type="parTrans" cxnId="{87FF60F0-1FFE-4056-BFAB-65543BB70FDB}">
      <dgm:prSet/>
      <dgm:spPr/>
      <dgm:t>
        <a:bodyPr/>
        <a:lstStyle/>
        <a:p>
          <a:endParaRPr lang="en-IN"/>
        </a:p>
      </dgm:t>
    </dgm:pt>
    <dgm:pt modelId="{35CB23F4-B5F5-4E23-8744-504CA221539A}" type="sibTrans" cxnId="{87FF60F0-1FFE-4056-BFAB-65543BB70FDB}">
      <dgm:prSet/>
      <dgm:spPr/>
      <dgm:t>
        <a:bodyPr/>
        <a:lstStyle/>
        <a:p>
          <a:endParaRPr lang="en-IN"/>
        </a:p>
      </dgm:t>
    </dgm:pt>
    <dgm:pt modelId="{FDCF06A2-250D-42C0-B99D-F47B4356E705}">
      <dgm:prSet phldrT="[Text]" custT="1"/>
      <dgm:spPr/>
      <dgm:t>
        <a:bodyPr/>
        <a:lstStyle/>
        <a:p>
          <a:r>
            <a:rPr lang="en-IN" sz="2000" dirty="0"/>
            <a:t>30% to 50%</a:t>
          </a:r>
        </a:p>
      </dgm:t>
    </dgm:pt>
    <dgm:pt modelId="{86969410-7D87-469E-91FB-34F947EF1C89}" type="parTrans" cxnId="{C2026C43-189F-453E-883F-CA8203E4E8E9}">
      <dgm:prSet/>
      <dgm:spPr/>
      <dgm:t>
        <a:bodyPr/>
        <a:lstStyle/>
        <a:p>
          <a:endParaRPr lang="en-IN"/>
        </a:p>
      </dgm:t>
    </dgm:pt>
    <dgm:pt modelId="{20E8C6B3-A29A-42B5-945D-6D61C3B6D033}" type="sibTrans" cxnId="{C2026C43-189F-453E-883F-CA8203E4E8E9}">
      <dgm:prSet/>
      <dgm:spPr/>
      <dgm:t>
        <a:bodyPr/>
        <a:lstStyle/>
        <a:p>
          <a:endParaRPr lang="en-IN"/>
        </a:p>
      </dgm:t>
    </dgm:pt>
    <dgm:pt modelId="{11D857E1-E07A-4CE0-8281-57F98A3CE3C0}">
      <dgm:prSet phldrT="[Text]"/>
      <dgm:spPr/>
      <dgm:t>
        <a:bodyPr/>
        <a:lstStyle/>
        <a:p>
          <a:r>
            <a:rPr lang="en-IN" dirty="0"/>
            <a:t>Phase II</a:t>
          </a:r>
        </a:p>
      </dgm:t>
    </dgm:pt>
    <dgm:pt modelId="{75C7D906-0467-4C32-8A01-C58E8843AE9D}" type="parTrans" cxnId="{9A14A390-67DD-48C8-BF26-E1EA8A63B5EF}">
      <dgm:prSet/>
      <dgm:spPr/>
      <dgm:t>
        <a:bodyPr/>
        <a:lstStyle/>
        <a:p>
          <a:endParaRPr lang="en-IN"/>
        </a:p>
      </dgm:t>
    </dgm:pt>
    <dgm:pt modelId="{ED69C2D8-608A-440D-B5D9-82A292B2D1E7}" type="sibTrans" cxnId="{9A14A390-67DD-48C8-BF26-E1EA8A63B5EF}">
      <dgm:prSet/>
      <dgm:spPr/>
      <dgm:t>
        <a:bodyPr/>
        <a:lstStyle/>
        <a:p>
          <a:endParaRPr lang="en-IN"/>
        </a:p>
      </dgm:t>
    </dgm:pt>
    <dgm:pt modelId="{DD50FF68-71DC-43D5-8786-34F6A7D72D75}">
      <dgm:prSet phldrT="[Text]"/>
      <dgm:spPr/>
      <dgm:t>
        <a:bodyPr/>
        <a:lstStyle/>
        <a:p>
          <a:r>
            <a:rPr lang="en-IN" dirty="0"/>
            <a:t>40% to 70%</a:t>
          </a:r>
        </a:p>
      </dgm:t>
    </dgm:pt>
    <dgm:pt modelId="{A1B9A3C7-621F-49EE-8807-1100F61F4DED}" type="parTrans" cxnId="{DE28607A-E0DE-4835-A662-B9F23411EC23}">
      <dgm:prSet/>
      <dgm:spPr/>
      <dgm:t>
        <a:bodyPr/>
        <a:lstStyle/>
        <a:p>
          <a:endParaRPr lang="en-IN"/>
        </a:p>
      </dgm:t>
    </dgm:pt>
    <dgm:pt modelId="{89194BF6-E203-461E-A8AD-1640ABA3B20C}" type="sibTrans" cxnId="{DE28607A-E0DE-4835-A662-B9F23411EC23}">
      <dgm:prSet/>
      <dgm:spPr/>
      <dgm:t>
        <a:bodyPr/>
        <a:lstStyle/>
        <a:p>
          <a:endParaRPr lang="en-IN"/>
        </a:p>
      </dgm:t>
    </dgm:pt>
    <dgm:pt modelId="{096B5EE3-69AF-4BDE-B7D3-3BEE7145F4DC}">
      <dgm:prSet phldrT="[Text]"/>
      <dgm:spPr/>
      <dgm:t>
        <a:bodyPr/>
        <a:lstStyle/>
        <a:p>
          <a:r>
            <a:rPr lang="en-IN" dirty="0"/>
            <a:t>Phase III</a:t>
          </a:r>
        </a:p>
      </dgm:t>
    </dgm:pt>
    <dgm:pt modelId="{9CE877E1-1D1D-4E89-B9D9-464907724803}" type="parTrans" cxnId="{F3700F6D-1B6C-47A2-94B9-07B88508879E}">
      <dgm:prSet/>
      <dgm:spPr/>
      <dgm:t>
        <a:bodyPr/>
        <a:lstStyle/>
        <a:p>
          <a:endParaRPr lang="en-IN"/>
        </a:p>
      </dgm:t>
    </dgm:pt>
    <dgm:pt modelId="{F417003B-82B2-4F0B-A341-9A744F3EC276}" type="sibTrans" cxnId="{F3700F6D-1B6C-47A2-94B9-07B88508879E}">
      <dgm:prSet/>
      <dgm:spPr/>
      <dgm:t>
        <a:bodyPr/>
        <a:lstStyle/>
        <a:p>
          <a:endParaRPr lang="en-IN"/>
        </a:p>
      </dgm:t>
    </dgm:pt>
    <dgm:pt modelId="{DD682A4C-4010-4C7D-8684-FAC08B7524D3}">
      <dgm:prSet phldrT="[Text]"/>
      <dgm:spPr/>
      <dgm:t>
        <a:bodyPr/>
        <a:lstStyle/>
        <a:p>
          <a:r>
            <a:rPr lang="en-IN" dirty="0"/>
            <a:t>20% to 50%</a:t>
          </a:r>
        </a:p>
      </dgm:t>
    </dgm:pt>
    <dgm:pt modelId="{FBCFAEEC-1D31-49FB-B419-C2107B04CC2E}" type="parTrans" cxnId="{4D4E3A74-8767-4E51-B85D-6FB52A8A7160}">
      <dgm:prSet/>
      <dgm:spPr/>
      <dgm:t>
        <a:bodyPr/>
        <a:lstStyle/>
        <a:p>
          <a:endParaRPr lang="en-IN"/>
        </a:p>
      </dgm:t>
    </dgm:pt>
    <dgm:pt modelId="{86989FB0-B5CA-4E31-A04A-D204E9AA2E6C}" type="sibTrans" cxnId="{4D4E3A74-8767-4E51-B85D-6FB52A8A7160}">
      <dgm:prSet/>
      <dgm:spPr/>
      <dgm:t>
        <a:bodyPr/>
        <a:lstStyle/>
        <a:p>
          <a:endParaRPr lang="en-IN"/>
        </a:p>
      </dgm:t>
    </dgm:pt>
    <dgm:pt modelId="{95D69F16-997A-485F-AB23-6B5495E52173}" type="pres">
      <dgm:prSet presAssocID="{2BE40D27-6453-42C3-82B0-7EAE7392E2E2}" presName="rootnode" presStyleCnt="0">
        <dgm:presLayoutVars>
          <dgm:chMax/>
          <dgm:chPref/>
          <dgm:dir/>
          <dgm:animLvl val="lvl"/>
        </dgm:presLayoutVars>
      </dgm:prSet>
      <dgm:spPr/>
    </dgm:pt>
    <dgm:pt modelId="{04193DB8-09D5-4F32-AEB8-CC492999D76C}" type="pres">
      <dgm:prSet presAssocID="{EE2B2CC9-3FD8-4F89-91E7-0136A57B0B52}" presName="composite" presStyleCnt="0"/>
      <dgm:spPr/>
    </dgm:pt>
    <dgm:pt modelId="{4B0442F0-4C1B-49D8-92AE-A74D6B0E29B6}" type="pres">
      <dgm:prSet presAssocID="{EE2B2CC9-3FD8-4F89-91E7-0136A57B0B52}" presName="bentUpArrow1" presStyleLbl="alignImgPlace1" presStyleIdx="0" presStyleCnt="2"/>
      <dgm:spPr/>
    </dgm:pt>
    <dgm:pt modelId="{5FD3C94E-8B4A-4898-A7C4-B4B0B13EB613}" type="pres">
      <dgm:prSet presAssocID="{EE2B2CC9-3FD8-4F89-91E7-0136A57B0B5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A446ED3-F3BF-49EF-95EE-3851F38E83C0}" type="pres">
      <dgm:prSet presAssocID="{EE2B2CC9-3FD8-4F89-91E7-0136A57B0B5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54F9BED-02D8-4337-BD32-7E3B9A67C0EE}" type="pres">
      <dgm:prSet presAssocID="{35CB23F4-B5F5-4E23-8744-504CA221539A}" presName="sibTrans" presStyleCnt="0"/>
      <dgm:spPr/>
    </dgm:pt>
    <dgm:pt modelId="{8666E6C4-C5B2-4305-8E36-1A08FCDE6DFF}" type="pres">
      <dgm:prSet presAssocID="{11D857E1-E07A-4CE0-8281-57F98A3CE3C0}" presName="composite" presStyleCnt="0"/>
      <dgm:spPr/>
    </dgm:pt>
    <dgm:pt modelId="{E9819946-738B-4C32-BEAD-4B866C249E49}" type="pres">
      <dgm:prSet presAssocID="{11D857E1-E07A-4CE0-8281-57F98A3CE3C0}" presName="bentUpArrow1" presStyleLbl="alignImgPlace1" presStyleIdx="1" presStyleCnt="2"/>
      <dgm:spPr/>
    </dgm:pt>
    <dgm:pt modelId="{C9192430-5F2C-4A01-A00A-4E05C2279620}" type="pres">
      <dgm:prSet presAssocID="{11D857E1-E07A-4CE0-8281-57F98A3CE3C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0FBDC67-1682-49B5-A861-63F6C8898B2D}" type="pres">
      <dgm:prSet presAssocID="{11D857E1-E07A-4CE0-8281-57F98A3CE3C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D2C89D7-828F-4D49-9063-01B18F11C019}" type="pres">
      <dgm:prSet presAssocID="{ED69C2D8-608A-440D-B5D9-82A292B2D1E7}" presName="sibTrans" presStyleCnt="0"/>
      <dgm:spPr/>
    </dgm:pt>
    <dgm:pt modelId="{33EC124B-71F6-47FC-9B9F-6071F5FF42B1}" type="pres">
      <dgm:prSet presAssocID="{096B5EE3-69AF-4BDE-B7D3-3BEE7145F4DC}" presName="composite" presStyleCnt="0"/>
      <dgm:spPr/>
    </dgm:pt>
    <dgm:pt modelId="{A491CA28-FFD5-4CB7-B00F-ACC95C1DFB59}" type="pres">
      <dgm:prSet presAssocID="{096B5EE3-69AF-4BDE-B7D3-3BEE7145F4D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223C30C0-07C6-4E9E-8FE2-43EC70E9F4B1}" type="pres">
      <dgm:prSet presAssocID="{096B5EE3-69AF-4BDE-B7D3-3BEE7145F4DC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3784C22-9D16-4258-A225-22687F3F5548}" type="presOf" srcId="{DD682A4C-4010-4C7D-8684-FAC08B7524D3}" destId="{223C30C0-07C6-4E9E-8FE2-43EC70E9F4B1}" srcOrd="0" destOrd="0" presId="urn:microsoft.com/office/officeart/2005/8/layout/StepDownProcess"/>
    <dgm:cxn modelId="{D811452B-DF2F-4C78-965D-5AD2D1B518E4}" type="presOf" srcId="{2BE40D27-6453-42C3-82B0-7EAE7392E2E2}" destId="{95D69F16-997A-485F-AB23-6B5495E52173}" srcOrd="0" destOrd="0" presId="urn:microsoft.com/office/officeart/2005/8/layout/StepDownProcess"/>
    <dgm:cxn modelId="{C2026C43-189F-453E-883F-CA8203E4E8E9}" srcId="{EE2B2CC9-3FD8-4F89-91E7-0136A57B0B52}" destId="{FDCF06A2-250D-42C0-B99D-F47B4356E705}" srcOrd="0" destOrd="0" parTransId="{86969410-7D87-469E-91FB-34F947EF1C89}" sibTransId="{20E8C6B3-A29A-42B5-945D-6D61C3B6D033}"/>
    <dgm:cxn modelId="{F3700F6D-1B6C-47A2-94B9-07B88508879E}" srcId="{2BE40D27-6453-42C3-82B0-7EAE7392E2E2}" destId="{096B5EE3-69AF-4BDE-B7D3-3BEE7145F4DC}" srcOrd="2" destOrd="0" parTransId="{9CE877E1-1D1D-4E89-B9D9-464907724803}" sibTransId="{F417003B-82B2-4F0B-A341-9A744F3EC276}"/>
    <dgm:cxn modelId="{0EA56F50-CEC6-4203-A1A7-CD0B3F93847D}" type="presOf" srcId="{DD50FF68-71DC-43D5-8786-34F6A7D72D75}" destId="{10FBDC67-1682-49B5-A861-63F6C8898B2D}" srcOrd="0" destOrd="0" presId="urn:microsoft.com/office/officeart/2005/8/layout/StepDownProcess"/>
    <dgm:cxn modelId="{4D4E3A74-8767-4E51-B85D-6FB52A8A7160}" srcId="{096B5EE3-69AF-4BDE-B7D3-3BEE7145F4DC}" destId="{DD682A4C-4010-4C7D-8684-FAC08B7524D3}" srcOrd="0" destOrd="0" parTransId="{FBCFAEEC-1D31-49FB-B419-C2107B04CC2E}" sibTransId="{86989FB0-B5CA-4E31-A04A-D204E9AA2E6C}"/>
    <dgm:cxn modelId="{1DE37854-27B9-484D-BC4E-780F8E2D39F8}" type="presOf" srcId="{11D857E1-E07A-4CE0-8281-57F98A3CE3C0}" destId="{C9192430-5F2C-4A01-A00A-4E05C2279620}" srcOrd="0" destOrd="0" presId="urn:microsoft.com/office/officeart/2005/8/layout/StepDownProcess"/>
    <dgm:cxn modelId="{BF762D78-EB15-4928-AAA1-071BF1E672E4}" type="presOf" srcId="{FDCF06A2-250D-42C0-B99D-F47B4356E705}" destId="{4A446ED3-F3BF-49EF-95EE-3851F38E83C0}" srcOrd="0" destOrd="0" presId="urn:microsoft.com/office/officeart/2005/8/layout/StepDownProcess"/>
    <dgm:cxn modelId="{DE28607A-E0DE-4835-A662-B9F23411EC23}" srcId="{11D857E1-E07A-4CE0-8281-57F98A3CE3C0}" destId="{DD50FF68-71DC-43D5-8786-34F6A7D72D75}" srcOrd="0" destOrd="0" parTransId="{A1B9A3C7-621F-49EE-8807-1100F61F4DED}" sibTransId="{89194BF6-E203-461E-A8AD-1640ABA3B20C}"/>
    <dgm:cxn modelId="{9A14A390-67DD-48C8-BF26-E1EA8A63B5EF}" srcId="{2BE40D27-6453-42C3-82B0-7EAE7392E2E2}" destId="{11D857E1-E07A-4CE0-8281-57F98A3CE3C0}" srcOrd="1" destOrd="0" parTransId="{75C7D906-0467-4C32-8A01-C58E8843AE9D}" sibTransId="{ED69C2D8-608A-440D-B5D9-82A292B2D1E7}"/>
    <dgm:cxn modelId="{D7849ECF-377B-4954-BE8A-AF89B83EBF49}" type="presOf" srcId="{EE2B2CC9-3FD8-4F89-91E7-0136A57B0B52}" destId="{5FD3C94E-8B4A-4898-A7C4-B4B0B13EB613}" srcOrd="0" destOrd="0" presId="urn:microsoft.com/office/officeart/2005/8/layout/StepDownProcess"/>
    <dgm:cxn modelId="{A4EF48D3-486B-4584-A192-41CA70BE9D45}" type="presOf" srcId="{096B5EE3-69AF-4BDE-B7D3-3BEE7145F4DC}" destId="{A491CA28-FFD5-4CB7-B00F-ACC95C1DFB59}" srcOrd="0" destOrd="0" presId="urn:microsoft.com/office/officeart/2005/8/layout/StepDownProcess"/>
    <dgm:cxn modelId="{87FF60F0-1FFE-4056-BFAB-65543BB70FDB}" srcId="{2BE40D27-6453-42C3-82B0-7EAE7392E2E2}" destId="{EE2B2CC9-3FD8-4F89-91E7-0136A57B0B52}" srcOrd="0" destOrd="0" parTransId="{51C6D3B3-8E20-4B5B-A6B3-CCAFA9D5E8F6}" sibTransId="{35CB23F4-B5F5-4E23-8744-504CA221539A}"/>
    <dgm:cxn modelId="{504E43B7-4520-4B59-A2BF-3569173361DF}" type="presParOf" srcId="{95D69F16-997A-485F-AB23-6B5495E52173}" destId="{04193DB8-09D5-4F32-AEB8-CC492999D76C}" srcOrd="0" destOrd="0" presId="urn:microsoft.com/office/officeart/2005/8/layout/StepDownProcess"/>
    <dgm:cxn modelId="{A99E56F3-1C81-4EAF-8ABA-167DB13A24E2}" type="presParOf" srcId="{04193DB8-09D5-4F32-AEB8-CC492999D76C}" destId="{4B0442F0-4C1B-49D8-92AE-A74D6B0E29B6}" srcOrd="0" destOrd="0" presId="urn:microsoft.com/office/officeart/2005/8/layout/StepDownProcess"/>
    <dgm:cxn modelId="{508A4C37-3D5D-4879-9A22-679A3A6FAA0D}" type="presParOf" srcId="{04193DB8-09D5-4F32-AEB8-CC492999D76C}" destId="{5FD3C94E-8B4A-4898-A7C4-B4B0B13EB613}" srcOrd="1" destOrd="0" presId="urn:microsoft.com/office/officeart/2005/8/layout/StepDownProcess"/>
    <dgm:cxn modelId="{459B4A91-947A-4D99-9FBA-915784D913CD}" type="presParOf" srcId="{04193DB8-09D5-4F32-AEB8-CC492999D76C}" destId="{4A446ED3-F3BF-49EF-95EE-3851F38E83C0}" srcOrd="2" destOrd="0" presId="urn:microsoft.com/office/officeart/2005/8/layout/StepDownProcess"/>
    <dgm:cxn modelId="{619FD711-C886-4F7E-82EC-99FDD84270E3}" type="presParOf" srcId="{95D69F16-997A-485F-AB23-6B5495E52173}" destId="{054F9BED-02D8-4337-BD32-7E3B9A67C0EE}" srcOrd="1" destOrd="0" presId="urn:microsoft.com/office/officeart/2005/8/layout/StepDownProcess"/>
    <dgm:cxn modelId="{0D020104-7B5E-489B-ADB6-114E03C28B5A}" type="presParOf" srcId="{95D69F16-997A-485F-AB23-6B5495E52173}" destId="{8666E6C4-C5B2-4305-8E36-1A08FCDE6DFF}" srcOrd="2" destOrd="0" presId="urn:microsoft.com/office/officeart/2005/8/layout/StepDownProcess"/>
    <dgm:cxn modelId="{10352760-A39D-499F-9C7B-C9D3A159759D}" type="presParOf" srcId="{8666E6C4-C5B2-4305-8E36-1A08FCDE6DFF}" destId="{E9819946-738B-4C32-BEAD-4B866C249E49}" srcOrd="0" destOrd="0" presId="urn:microsoft.com/office/officeart/2005/8/layout/StepDownProcess"/>
    <dgm:cxn modelId="{24D43E76-71F2-44E9-8D9B-E5299E7BC610}" type="presParOf" srcId="{8666E6C4-C5B2-4305-8E36-1A08FCDE6DFF}" destId="{C9192430-5F2C-4A01-A00A-4E05C2279620}" srcOrd="1" destOrd="0" presId="urn:microsoft.com/office/officeart/2005/8/layout/StepDownProcess"/>
    <dgm:cxn modelId="{65F4452A-B067-405E-B2C0-B72F97BE75B6}" type="presParOf" srcId="{8666E6C4-C5B2-4305-8E36-1A08FCDE6DFF}" destId="{10FBDC67-1682-49B5-A861-63F6C8898B2D}" srcOrd="2" destOrd="0" presId="urn:microsoft.com/office/officeart/2005/8/layout/StepDownProcess"/>
    <dgm:cxn modelId="{46E088A6-D04F-4C7C-9F2A-F3A639AF35EF}" type="presParOf" srcId="{95D69F16-997A-485F-AB23-6B5495E52173}" destId="{FD2C89D7-828F-4D49-9063-01B18F11C019}" srcOrd="3" destOrd="0" presId="urn:microsoft.com/office/officeart/2005/8/layout/StepDownProcess"/>
    <dgm:cxn modelId="{C37B8F69-4FF3-44F6-B676-FF7B5BDC1352}" type="presParOf" srcId="{95D69F16-997A-485F-AB23-6B5495E52173}" destId="{33EC124B-71F6-47FC-9B9F-6071F5FF42B1}" srcOrd="4" destOrd="0" presId="urn:microsoft.com/office/officeart/2005/8/layout/StepDownProcess"/>
    <dgm:cxn modelId="{09C5DC49-89D2-4229-89B3-78F36D1C2985}" type="presParOf" srcId="{33EC124B-71F6-47FC-9B9F-6071F5FF42B1}" destId="{A491CA28-FFD5-4CB7-B00F-ACC95C1DFB59}" srcOrd="0" destOrd="0" presId="urn:microsoft.com/office/officeart/2005/8/layout/StepDownProcess"/>
    <dgm:cxn modelId="{B1A01489-9391-496B-A3E0-D964CEC86CD3}" type="presParOf" srcId="{33EC124B-71F6-47FC-9B9F-6071F5FF42B1}" destId="{223C30C0-07C6-4E9E-8FE2-43EC70E9F4B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442F0-4C1B-49D8-92AE-A74D6B0E29B6}">
      <dsp:nvSpPr>
        <dsp:cNvPr id="0" name=""/>
        <dsp:cNvSpPr/>
      </dsp:nvSpPr>
      <dsp:spPr>
        <a:xfrm rot="5400000">
          <a:off x="270300" y="1137720"/>
          <a:ext cx="1003485" cy="11424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3C94E-8B4A-4898-A7C4-B4B0B13EB613}">
      <dsp:nvSpPr>
        <dsp:cNvPr id="0" name=""/>
        <dsp:cNvSpPr/>
      </dsp:nvSpPr>
      <dsp:spPr>
        <a:xfrm>
          <a:off x="4437" y="25336"/>
          <a:ext cx="1689279" cy="118244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/>
            <a:t>Phase I</a:t>
          </a:r>
        </a:p>
      </dsp:txBody>
      <dsp:txXfrm>
        <a:off x="62169" y="83068"/>
        <a:ext cx="1573815" cy="1066976"/>
      </dsp:txXfrm>
    </dsp:sp>
    <dsp:sp modelId="{4A446ED3-F3BF-49EF-95EE-3851F38E83C0}">
      <dsp:nvSpPr>
        <dsp:cNvPr id="0" name=""/>
        <dsp:cNvSpPr/>
      </dsp:nvSpPr>
      <dsp:spPr>
        <a:xfrm>
          <a:off x="1693716" y="138109"/>
          <a:ext cx="1228620" cy="9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30% to 50%</a:t>
          </a:r>
        </a:p>
      </dsp:txBody>
      <dsp:txXfrm>
        <a:off x="1693716" y="138109"/>
        <a:ext cx="1228620" cy="955700"/>
      </dsp:txXfrm>
    </dsp:sp>
    <dsp:sp modelId="{E9819946-738B-4C32-BEAD-4B866C249E49}">
      <dsp:nvSpPr>
        <dsp:cNvPr id="0" name=""/>
        <dsp:cNvSpPr/>
      </dsp:nvSpPr>
      <dsp:spPr>
        <a:xfrm rot="5400000">
          <a:off x="1670892" y="2465991"/>
          <a:ext cx="1003485" cy="11424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92430-5F2C-4A01-A00A-4E05C2279620}">
      <dsp:nvSpPr>
        <dsp:cNvPr id="0" name=""/>
        <dsp:cNvSpPr/>
      </dsp:nvSpPr>
      <dsp:spPr>
        <a:xfrm>
          <a:off x="1405029" y="1353607"/>
          <a:ext cx="1689279" cy="1182440"/>
        </a:xfrm>
        <a:prstGeom prst="roundRect">
          <a:avLst>
            <a:gd name="adj" fmla="val 1667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/>
            <a:t>Phase II</a:t>
          </a:r>
        </a:p>
      </dsp:txBody>
      <dsp:txXfrm>
        <a:off x="1462761" y="1411339"/>
        <a:ext cx="1573815" cy="1066976"/>
      </dsp:txXfrm>
    </dsp:sp>
    <dsp:sp modelId="{10FBDC67-1682-49B5-A861-63F6C8898B2D}">
      <dsp:nvSpPr>
        <dsp:cNvPr id="0" name=""/>
        <dsp:cNvSpPr/>
      </dsp:nvSpPr>
      <dsp:spPr>
        <a:xfrm>
          <a:off x="3094308" y="1466380"/>
          <a:ext cx="1228620" cy="9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 dirty="0"/>
            <a:t>40% to 70%</a:t>
          </a:r>
        </a:p>
      </dsp:txBody>
      <dsp:txXfrm>
        <a:off x="3094308" y="1466380"/>
        <a:ext cx="1228620" cy="955700"/>
      </dsp:txXfrm>
    </dsp:sp>
    <dsp:sp modelId="{A491CA28-FFD5-4CB7-B00F-ACC95C1DFB59}">
      <dsp:nvSpPr>
        <dsp:cNvPr id="0" name=""/>
        <dsp:cNvSpPr/>
      </dsp:nvSpPr>
      <dsp:spPr>
        <a:xfrm>
          <a:off x="2805621" y="2681878"/>
          <a:ext cx="1689279" cy="1182440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/>
            <a:t>Phase III</a:t>
          </a:r>
        </a:p>
      </dsp:txBody>
      <dsp:txXfrm>
        <a:off x="2863353" y="2739610"/>
        <a:ext cx="1573815" cy="1066976"/>
      </dsp:txXfrm>
    </dsp:sp>
    <dsp:sp modelId="{223C30C0-07C6-4E9E-8FE2-43EC70E9F4B1}">
      <dsp:nvSpPr>
        <dsp:cNvPr id="0" name=""/>
        <dsp:cNvSpPr/>
      </dsp:nvSpPr>
      <dsp:spPr>
        <a:xfrm>
          <a:off x="4494900" y="2794651"/>
          <a:ext cx="1228620" cy="9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 dirty="0"/>
            <a:t>20% to 50%</a:t>
          </a:r>
        </a:p>
      </dsp:txBody>
      <dsp:txXfrm>
        <a:off x="4494900" y="2794651"/>
        <a:ext cx="1228620" cy="95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AF8E-F04C-4CB2-996A-394E4B504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A6BFB-CA6A-4F25-B824-FABB12981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D684A-F09E-465D-9EF2-7E34BAC8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37CE-82B8-46BD-A48B-50BFB554CC37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6FD73-B844-4BD0-A6C8-AA336500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A3638-7739-42C9-BBE8-7DD317D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FBA-C995-424E-A531-B4C3CBF27A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77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28A4-7B29-4FF5-AB66-3DEE51FE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298C8-F669-44FF-98FC-814438D0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F87A2-1DB7-4421-B67E-B2772E95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37CE-82B8-46BD-A48B-50BFB554CC37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89E0E-5A73-46A3-B646-42EE9B5D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6559-A190-4DE4-8658-A7EC43A6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FBA-C995-424E-A531-B4C3CBF27A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154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5FE24-BA35-47DF-AD83-6EBACB208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41575-AC79-43A2-B9D6-DAAFE9263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DCFE6-9363-4753-BA9F-6EEA4754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37CE-82B8-46BD-A48B-50BFB554CC37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D6662-06AB-4B99-8F1F-C97BA291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1A7D4-AC49-4168-A3F9-311B121B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FBA-C995-424E-A531-B4C3CBF27A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488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585C-8B51-44C6-AB0A-5282DCD1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C3D42-2DED-4665-A266-0DAB90EC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0D62F-F897-4138-9ACC-36C32218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37CE-82B8-46BD-A48B-50BFB554CC37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FEBD7-BBAF-4EBB-A538-5552982C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D600C-556F-456C-9DCA-9DBCD155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FBA-C995-424E-A531-B4C3CBF27A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67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C3F6-CAD6-4373-BEED-CEF187CF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A671D-BED6-4638-A0AC-00DD61AF8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593BF-65D5-451B-9930-83B5DEBF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37CE-82B8-46BD-A48B-50BFB554CC37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EC52-4263-44F2-8BA1-6F3C5EAB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E23CF-8FA1-4469-993F-9BBC3A81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FBA-C995-424E-A531-B4C3CBF27A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555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8754-88F1-4CEE-83A1-B558C565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67D57-0070-4EEF-8935-188A61B10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471A1-2218-44C0-8B28-2556D6CF9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9075B-E79A-4A69-A33B-3E461DC3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37CE-82B8-46BD-A48B-50BFB554CC37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A9426-6434-4C3C-951B-66830F70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3631B-C78D-41BF-BD73-C8221EFA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FBA-C995-424E-A531-B4C3CBF27A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50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E724-D1C1-442E-B5F2-9D0A5BA0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7EAE3-C0F3-4D3D-BEC4-FAF17F5AB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DA949-77C5-4F22-A6D8-434A8E04A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44F8C-069A-4FE4-B29B-B4DE5968C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57BD4-EC01-4BF2-B1E6-7F841AFE8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6FEE01-2AE4-488A-B1C0-9BBD2D97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37CE-82B8-46BD-A48B-50BFB554CC37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325B2-12C4-4C91-832A-CD60C09F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EFE89-8A4B-4B35-B9DA-584BEF0E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FBA-C995-424E-A531-B4C3CBF27A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343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A4BF-5087-4591-A9F9-56952D40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F6FE1-C34C-461B-B4AE-1AA40400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37CE-82B8-46BD-A48B-50BFB554CC37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0D800-A95E-4254-B413-ABF3EFD7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18370-90C6-43F5-B3BC-CC0CEFD2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FBA-C995-424E-A531-B4C3CBF27A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682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75A59-9C37-4916-BC76-97BE27EA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37CE-82B8-46BD-A48B-50BFB554CC37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3F06E-2643-4249-8199-5F1FA952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8F416-DF80-4A50-ABF5-C08A420C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FBA-C995-424E-A531-B4C3CBF27A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65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5D1A-0742-4EC5-BAC0-4CCAA395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F715-1E06-45AB-85E4-67F86824E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8B05C-D0EA-4239-9EE5-F1DF5A52A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08037-87D6-4FE5-9173-11CD5F26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37CE-82B8-46BD-A48B-50BFB554CC37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7A6A3-5FB4-43A1-9C0B-88BC34D1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26CF4-6760-4F3D-B512-75FBC42A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FBA-C995-424E-A531-B4C3CBF27A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40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A80B-74DF-4566-9544-7DD598E4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5AF79-B9E1-4609-935B-79CBC93BA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0DD39-67C3-4E68-87B6-EC2DB6BF1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F742F-FF7D-4527-94B3-EE438B89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37CE-82B8-46BD-A48B-50BFB554CC37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A0129-22A9-48D8-948D-9CF88AD0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8A1CD-1EF5-4166-9B34-4DEA7F3E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FBA-C995-424E-A531-B4C3CBF27A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97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DDE21-66D1-46D7-AA84-7CB03289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D8FD5-2B24-408C-AF87-2C78750B7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BF291-1895-4E66-B72F-A38870BFB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37CE-82B8-46BD-A48B-50BFB554CC37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876F9-BCB3-490D-81CF-C3F916DF7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0BB51-DFC2-4B39-A56C-BA8828361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7FBA-C995-424E-A531-B4C3CBF27A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19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B9006-4BCF-4D1C-BE26-6C3E910D3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0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57613C-63AE-24C7-E6A8-24EA46D2152D}"/>
              </a:ext>
            </a:extLst>
          </p:cNvPr>
          <p:cNvSpPr/>
          <p:nvPr/>
        </p:nvSpPr>
        <p:spPr>
          <a:xfrm>
            <a:off x="0" y="-10263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1D0D2-50BA-5E82-0165-21E93573D802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F7887-B70C-26CF-B0E6-F8BB163B5E8B}"/>
              </a:ext>
            </a:extLst>
          </p:cNvPr>
          <p:cNvSpPr txBox="1"/>
          <p:nvPr/>
        </p:nvSpPr>
        <p:spPr>
          <a:xfrm>
            <a:off x="550506" y="11534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ea typeface="Roboto" panose="02000000000000000000" pitchFamily="2" charset="0"/>
              </a:rPr>
              <a:t>Phases of Clinical Trials- </a:t>
            </a:r>
            <a:r>
              <a:rPr lang="en-US" b="1" dirty="0">
                <a:ea typeface="Roboto" panose="02000000000000000000" pitchFamily="2" charset="0"/>
              </a:rPr>
              <a:t>Pre clinical testing</a:t>
            </a:r>
            <a:endParaRPr lang="en-IN" b="1" dirty="0"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1F92B-122A-F137-3443-FB1AA85ED82F}"/>
              </a:ext>
            </a:extLst>
          </p:cNvPr>
          <p:cNvSpPr txBox="1"/>
          <p:nvPr/>
        </p:nvSpPr>
        <p:spPr>
          <a:xfrm>
            <a:off x="550506" y="1758440"/>
            <a:ext cx="9685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</a:rPr>
              <a:t>Pre-clinical research involves evaluation of drug‘s efficacy, toxicity, and pharmacokinetic information in animal species that conclude to prospective human outcome</a:t>
            </a:r>
          </a:p>
          <a:p>
            <a:pPr algn="l"/>
            <a:endParaRPr lang="en-US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Determine the following about the drug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58A7B-CED5-C9C8-5C48-6C4A2A041B8B}"/>
              </a:ext>
            </a:extLst>
          </p:cNvPr>
          <p:cNvSpPr txBox="1"/>
          <p:nvPr/>
        </p:nvSpPr>
        <p:spPr>
          <a:xfrm>
            <a:off x="2174033" y="2958769"/>
            <a:ext cx="720323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Absorption, distribution, metabolization, and excretion information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Potential benefits and mechanisms of action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Best dosage, and administration route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Side effects/adverse events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Effects on gender, race, or ethnicity groups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Interaction with other treatments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Effectiveness compared to similar drugs</a:t>
            </a:r>
          </a:p>
        </p:txBody>
      </p:sp>
    </p:spTree>
    <p:extLst>
      <p:ext uri="{BB962C8B-B14F-4D97-AF65-F5344CB8AC3E}">
        <p14:creationId xmlns:p14="http://schemas.microsoft.com/office/powerpoint/2010/main" val="26266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396649-E2DA-F7D2-33DF-341577AAF589}"/>
              </a:ext>
            </a:extLst>
          </p:cNvPr>
          <p:cNvSpPr/>
          <p:nvPr/>
        </p:nvSpPr>
        <p:spPr>
          <a:xfrm>
            <a:off x="0" y="-10263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9C8CA-424B-288A-60D7-8986BA97FB5D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99ADA-4C75-3DB8-C6F3-0834CCFEB511}"/>
              </a:ext>
            </a:extLst>
          </p:cNvPr>
          <p:cNvSpPr txBox="1"/>
          <p:nvPr/>
        </p:nvSpPr>
        <p:spPr>
          <a:xfrm>
            <a:off x="550505" y="1153428"/>
            <a:ext cx="6969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ea typeface="Roboto" panose="02000000000000000000" pitchFamily="2" charset="0"/>
              </a:rPr>
              <a:t>Phases of Clinical Trials- </a:t>
            </a:r>
            <a:r>
              <a:rPr lang="en-US" b="1" dirty="0">
                <a:ea typeface="Roboto" panose="02000000000000000000" pitchFamily="2" charset="0"/>
              </a:rPr>
              <a:t>Investigational New Drug Process (IND) </a:t>
            </a:r>
            <a:endParaRPr lang="en-IN" b="1" dirty="0"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67E04-010B-AC21-E89C-A15D639BED39}"/>
              </a:ext>
            </a:extLst>
          </p:cNvPr>
          <p:cNvSpPr txBox="1"/>
          <p:nvPr/>
        </p:nvSpPr>
        <p:spPr>
          <a:xfrm>
            <a:off x="615820" y="1960803"/>
            <a:ext cx="10170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ffc"/>
              </a:rPr>
              <a:t>Drug developers must file an Investigational New Drug application to FDA before commencement clinical research on humans</a:t>
            </a:r>
            <a:endParaRPr lang="en-US" b="0" i="0" dirty="0">
              <a:solidFill>
                <a:srgbClr val="000000"/>
              </a:solidFill>
              <a:effectLst/>
              <a:latin typeface="fff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C590D-A65F-BB76-B01E-7618704DF3EF}"/>
              </a:ext>
            </a:extLst>
          </p:cNvPr>
          <p:cNvSpPr txBox="1"/>
          <p:nvPr/>
        </p:nvSpPr>
        <p:spPr>
          <a:xfrm>
            <a:off x="709125" y="3045177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</a:rPr>
              <a:t>In the IND application, developers must include: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32B52-F585-28F4-6C38-8F5452EDFB0E}"/>
              </a:ext>
            </a:extLst>
          </p:cNvPr>
          <p:cNvSpPr txBox="1"/>
          <p:nvPr/>
        </p:nvSpPr>
        <p:spPr>
          <a:xfrm>
            <a:off x="1931436" y="3728180"/>
            <a:ext cx="61022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• Preclinical and toxicity study data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• Drug manufacturing information 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• Clinical research protocols for studies to be conducted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• Previous clinical research data (if any)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• Information about the investigator/ developer</a:t>
            </a:r>
          </a:p>
        </p:txBody>
      </p:sp>
    </p:spTree>
    <p:extLst>
      <p:ext uri="{BB962C8B-B14F-4D97-AF65-F5344CB8AC3E}">
        <p14:creationId xmlns:p14="http://schemas.microsoft.com/office/powerpoint/2010/main" val="196771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BC9BBA-E256-E41A-DC67-AEF031EF5C72}"/>
              </a:ext>
            </a:extLst>
          </p:cNvPr>
          <p:cNvSpPr/>
          <p:nvPr/>
        </p:nvSpPr>
        <p:spPr>
          <a:xfrm>
            <a:off x="0" y="-10263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8C684-24D6-E59A-7423-30C55BC1E6F3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872C9-C2A4-CAD0-5F80-1172DFBF32D5}"/>
              </a:ext>
            </a:extLst>
          </p:cNvPr>
          <p:cNvSpPr txBox="1"/>
          <p:nvPr/>
        </p:nvSpPr>
        <p:spPr>
          <a:xfrm>
            <a:off x="550506" y="11534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ea typeface="Roboto" panose="02000000000000000000" pitchFamily="2" charset="0"/>
              </a:rPr>
              <a:t>Phases of Clinical Trials- </a:t>
            </a:r>
            <a:r>
              <a:rPr lang="en-US" b="1" dirty="0">
                <a:ea typeface="Roboto" panose="02000000000000000000" pitchFamily="2" charset="0"/>
              </a:rPr>
              <a:t>Phase I, II, III</a:t>
            </a:r>
            <a:endParaRPr lang="en-IN" b="1" dirty="0">
              <a:ea typeface="Roboto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4DF245-338D-B308-58EA-DB33A40F6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08206"/>
              </p:ext>
            </p:extLst>
          </p:nvPr>
        </p:nvGraphicFramePr>
        <p:xfrm>
          <a:off x="1416697" y="1761786"/>
          <a:ext cx="9358605" cy="498386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918014">
                  <a:extLst>
                    <a:ext uri="{9D8B030D-6E8A-4147-A177-3AD203B41FA5}">
                      <a16:colId xmlns:a16="http://schemas.microsoft.com/office/drawing/2014/main" val="965510754"/>
                    </a:ext>
                  </a:extLst>
                </a:gridCol>
                <a:gridCol w="3006924">
                  <a:extLst>
                    <a:ext uri="{9D8B030D-6E8A-4147-A177-3AD203B41FA5}">
                      <a16:colId xmlns:a16="http://schemas.microsoft.com/office/drawing/2014/main" val="1438889360"/>
                    </a:ext>
                  </a:extLst>
                </a:gridCol>
                <a:gridCol w="3433667">
                  <a:extLst>
                    <a:ext uri="{9D8B030D-6E8A-4147-A177-3AD203B41FA5}">
                      <a16:colId xmlns:a16="http://schemas.microsoft.com/office/drawing/2014/main" val="2034970435"/>
                    </a:ext>
                  </a:extLst>
                </a:gridCol>
              </a:tblGrid>
              <a:tr h="120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Phase I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Phase II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Phase III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extLst>
                  <a:ext uri="{0D108BD9-81ED-4DB2-BD59-A6C34878D82A}">
                    <a16:rowId xmlns:a16="http://schemas.microsoft.com/office/drawing/2014/main" val="1162891033"/>
                  </a:ext>
                </a:extLst>
              </a:tr>
              <a:tr h="405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First tests of a drug with a lesser number of healthy human volunteers. Evaluate safety and dosage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 </a:t>
                      </a: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Evaluate the efficacy of the drug and to endure the  Phase I  safety assessments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 </a:t>
                      </a: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To prove whether a product deals an action benefit to a specific people or not.  More probable  to  detect  long-term  or  uncommon  side  effects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 </a:t>
                      </a: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extLst>
                  <a:ext uri="{0D108BD9-81ED-4DB2-BD59-A6C34878D82A}">
                    <a16:rowId xmlns:a16="http://schemas.microsoft.com/office/drawing/2014/main" val="3395949777"/>
                  </a:ext>
                </a:extLst>
              </a:tr>
              <a:tr h="997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20 to 80 healthy volunteers with the disease/condition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 </a:t>
                      </a: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Few hundred (100-500 patients with the disease or condition) who may receive a placebo or standard drug previously used as treatment</a:t>
                      </a: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Usually conducted in few hundreds to thousands (300 to 3,000 volunteers with the disease or condition)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 </a:t>
                      </a: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extLst>
                  <a:ext uri="{0D108BD9-81ED-4DB2-BD59-A6C34878D82A}">
                    <a16:rowId xmlns:a16="http://schemas.microsoft.com/office/drawing/2014/main" val="1890157247"/>
                  </a:ext>
                </a:extLst>
              </a:tr>
              <a:tr h="1032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Adjust dosage regimen based on animal study  data to  find out  what dose  of a  drug  can tolerate  the body  and what  are its  acute side  effects Length time: Several months</a:t>
                      </a: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Several months to 2 years </a:t>
                      </a: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400" b="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  <a:latin typeface="+mn-lt"/>
                        </a:rPr>
                        <a:t>1 to 4 years </a:t>
                      </a: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extLst>
                  <a:ext uri="{0D108BD9-81ED-4DB2-BD59-A6C34878D82A}">
                    <a16:rowId xmlns:a16="http://schemas.microsoft.com/office/drawing/2014/main" val="3289480684"/>
                  </a:ext>
                </a:extLst>
              </a:tr>
              <a:tr h="883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4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</a:rPr>
                        <a:t>Imperative to the design of Phase 2 studies. Almost 70% of drugs move to the next phase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4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</a:rPr>
                        <a:t>Aid  to  find therapeutic doses for the large-scale Phase III studies. Around 33% of drugs move to the next phase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</a:rPr>
                        <a:t> 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4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effectLst/>
                        </a:rPr>
                        <a:t>Around 25-30% of drugs travel to the next phase 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74" marR="45374" marT="0" marB="0"/>
                </a:tc>
                <a:extLst>
                  <a:ext uri="{0D108BD9-81ED-4DB2-BD59-A6C34878D82A}">
                    <a16:rowId xmlns:a16="http://schemas.microsoft.com/office/drawing/2014/main" val="2703710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15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75559-EE7D-5330-4466-14034F45A450}"/>
              </a:ext>
            </a:extLst>
          </p:cNvPr>
          <p:cNvSpPr txBox="1"/>
          <p:nvPr/>
        </p:nvSpPr>
        <p:spPr>
          <a:xfrm>
            <a:off x="550506" y="11534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ea typeface="Roboto" panose="02000000000000000000" pitchFamily="2" charset="0"/>
              </a:rPr>
              <a:t>Phases of Clinical Trials- </a:t>
            </a:r>
            <a:r>
              <a:rPr lang="en-US" b="1" i="0" dirty="0">
                <a:effectLst/>
                <a:ea typeface="Roboto" panose="02000000000000000000" pitchFamily="2" charset="0"/>
              </a:rPr>
              <a:t>New Drug Appli</a:t>
            </a:r>
            <a:r>
              <a:rPr lang="en-US" b="1" dirty="0">
                <a:ea typeface="Roboto" panose="02000000000000000000" pitchFamily="2" charset="0"/>
              </a:rPr>
              <a:t>cation (NDA)</a:t>
            </a:r>
            <a:endParaRPr lang="en-IN" b="1" dirty="0">
              <a:ea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5BE5F7-9513-E697-A981-DE8891275ABE}"/>
              </a:ext>
            </a:extLst>
          </p:cNvPr>
          <p:cNvSpPr/>
          <p:nvPr/>
        </p:nvSpPr>
        <p:spPr>
          <a:xfrm>
            <a:off x="0" y="-10263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98D38-DBCE-C089-EDA1-A36B5AE5F19C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5D5F45-F1D0-C731-FCC0-4DCCA06D786E}"/>
              </a:ext>
            </a:extLst>
          </p:cNvPr>
          <p:cNvSpPr txBox="1"/>
          <p:nvPr/>
        </p:nvSpPr>
        <p:spPr>
          <a:xfrm>
            <a:off x="550506" y="1836431"/>
            <a:ext cx="110847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</a:rPr>
              <a:t>A New Drug Application (NDA) expresses the full story of a drug molecule. Its purpose is to verify that a drug is safe and effective for its proposed use in the people studied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</a:rPr>
              <a:t>A drug developer must include all about a drug starting from preclinical data to Phase 3 trial data in the NDA. Developers must include reports on all studies, data, and analysis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</a:rPr>
              <a:t>Beside with clinical trial outcomes, developers must include: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6E432-4850-4040-32F3-FAD86841C0C8}"/>
              </a:ext>
            </a:extLst>
          </p:cNvPr>
          <p:cNvSpPr txBox="1"/>
          <p:nvPr/>
        </p:nvSpPr>
        <p:spPr>
          <a:xfrm>
            <a:off x="1362269" y="3971836"/>
            <a:ext cx="61022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</a:rPr>
              <a:t>• Proposed labeling </a:t>
            </a:r>
          </a:p>
          <a:p>
            <a:pPr algn="l"/>
            <a:endParaRPr lang="en-US" b="0" i="0" dirty="0">
              <a:effectLst/>
            </a:endParaRPr>
          </a:p>
          <a:p>
            <a:pPr algn="l"/>
            <a:r>
              <a:rPr lang="en-US" b="0" i="0" dirty="0">
                <a:effectLst/>
              </a:rPr>
              <a:t>• Safety updates </a:t>
            </a:r>
          </a:p>
          <a:p>
            <a:pPr algn="l"/>
            <a:endParaRPr lang="en-US" b="0" i="0" dirty="0">
              <a:effectLst/>
            </a:endParaRPr>
          </a:p>
          <a:p>
            <a:pPr algn="l"/>
            <a:r>
              <a:rPr lang="en-US" b="0" i="0" dirty="0">
                <a:effectLst/>
              </a:rPr>
              <a:t>• Drug abuse information</a:t>
            </a:r>
          </a:p>
          <a:p>
            <a:pPr algn="l"/>
            <a:r>
              <a:rPr lang="en-US" b="0" i="0" dirty="0">
                <a:effectLst/>
              </a:rPr>
              <a:t> </a:t>
            </a:r>
          </a:p>
          <a:p>
            <a:pPr algn="l"/>
            <a:r>
              <a:rPr lang="en-US" b="0" i="0" dirty="0">
                <a:effectLst/>
              </a:rPr>
              <a:t>• Patent information</a:t>
            </a:r>
          </a:p>
          <a:p>
            <a:pPr algn="l"/>
            <a:endParaRPr lang="en-US" dirty="0"/>
          </a:p>
          <a:p>
            <a:pPr algn="l"/>
            <a:r>
              <a:rPr lang="en-US" b="0" i="0" dirty="0">
                <a:effectLst/>
              </a:rPr>
              <a:t>• Directions for Use</a:t>
            </a:r>
          </a:p>
        </p:txBody>
      </p:sp>
    </p:spTree>
    <p:extLst>
      <p:ext uri="{BB962C8B-B14F-4D97-AF65-F5344CB8AC3E}">
        <p14:creationId xmlns:p14="http://schemas.microsoft.com/office/powerpoint/2010/main" val="18622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32613-55A1-857C-143E-6CAA8B744D38}"/>
              </a:ext>
            </a:extLst>
          </p:cNvPr>
          <p:cNvSpPr/>
          <p:nvPr/>
        </p:nvSpPr>
        <p:spPr>
          <a:xfrm>
            <a:off x="0" y="-10263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67C20-E0BC-9D5B-9D88-703ECDB4D8F0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7A8EF-EDAF-843F-5752-5F0B3659C6FA}"/>
              </a:ext>
            </a:extLst>
          </p:cNvPr>
          <p:cNvSpPr txBox="1"/>
          <p:nvPr/>
        </p:nvSpPr>
        <p:spPr>
          <a:xfrm>
            <a:off x="550506" y="11534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ea typeface="Roboto" panose="02000000000000000000" pitchFamily="2" charset="0"/>
              </a:rPr>
              <a:t>Phases of Clinical Trials- </a:t>
            </a:r>
            <a:r>
              <a:rPr lang="en-US" b="1" i="0" dirty="0">
                <a:effectLst/>
                <a:ea typeface="Roboto" panose="02000000000000000000" pitchFamily="2" charset="0"/>
              </a:rPr>
              <a:t>Post marketing/Pharmacovigilance</a:t>
            </a:r>
            <a:endParaRPr lang="en-IN" b="1" dirty="0"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04669-835F-A856-93B0-D8D1ADF3DE45}"/>
              </a:ext>
            </a:extLst>
          </p:cNvPr>
          <p:cNvSpPr txBox="1"/>
          <p:nvPr/>
        </p:nvSpPr>
        <p:spPr>
          <a:xfrm>
            <a:off x="550506" y="2233422"/>
            <a:ext cx="108701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ffc"/>
              </a:rPr>
              <a:t>Conducted when the drug or device has been approved by FDA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ffc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ffc"/>
              </a:rPr>
              <a:t>Continue technical support after approval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ffc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ffc"/>
              </a:rPr>
              <a:t>Required by regulatory authorities (e.g. change in labelling, risk management/minimization action plan) or may be undertaken by the sponsoring company for competitive purposes or other reasons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ffc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ffc"/>
              </a:rPr>
              <a:t>True illustration of a </a:t>
            </a:r>
            <a:r>
              <a:rPr lang="en-US" b="0" i="0" dirty="0">
                <a:solidFill>
                  <a:srgbClr val="000000"/>
                </a:solidFill>
                <a:effectLst/>
                <a:latin typeface="fff"/>
              </a:rPr>
              <a:t>drug‘s </a:t>
            </a:r>
            <a:r>
              <a:rPr lang="en-US" b="0" i="0" dirty="0">
                <a:solidFill>
                  <a:srgbClr val="000000"/>
                </a:solidFill>
                <a:effectLst/>
                <a:latin typeface="ffc"/>
              </a:rPr>
              <a:t>safety essentially requires over the months and even years that mark up a </a:t>
            </a:r>
            <a:r>
              <a:rPr lang="en-US" b="0" i="0" dirty="0">
                <a:solidFill>
                  <a:srgbClr val="000000"/>
                </a:solidFill>
                <a:effectLst/>
                <a:latin typeface="fff"/>
              </a:rPr>
              <a:t>drug‘s </a:t>
            </a:r>
            <a:r>
              <a:rPr lang="en-US" b="0" i="0" dirty="0">
                <a:solidFill>
                  <a:srgbClr val="000000"/>
                </a:solidFill>
                <a:effectLst/>
                <a:latin typeface="ffc"/>
              </a:rPr>
              <a:t>lifespan in the market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ffc"/>
            </a:endParaRPr>
          </a:p>
        </p:txBody>
      </p:sp>
    </p:spTree>
    <p:extLst>
      <p:ext uri="{BB962C8B-B14F-4D97-AF65-F5344CB8AC3E}">
        <p14:creationId xmlns:p14="http://schemas.microsoft.com/office/powerpoint/2010/main" val="24070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759ADB-541F-BD61-C07F-36E3238B7219}"/>
              </a:ext>
            </a:extLst>
          </p:cNvPr>
          <p:cNvSpPr/>
          <p:nvPr/>
        </p:nvSpPr>
        <p:spPr>
          <a:xfrm>
            <a:off x="0" y="-10263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95F61-7CAF-E86F-67CA-6C97EF960502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20A14-82B6-ED6F-F0BE-2CA046B70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766" y="1329680"/>
            <a:ext cx="8161855" cy="2368113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57CC7484-74AC-95F4-44F1-188E68C57DED}"/>
              </a:ext>
            </a:extLst>
          </p:cNvPr>
          <p:cNvSpPr/>
          <p:nvPr/>
        </p:nvSpPr>
        <p:spPr>
          <a:xfrm rot="16200000">
            <a:off x="2665781" y="3225215"/>
            <a:ext cx="237466" cy="139026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566E9B2-C866-AFC2-3873-0A2858FE6632}"/>
              </a:ext>
            </a:extLst>
          </p:cNvPr>
          <p:cNvSpPr/>
          <p:nvPr/>
        </p:nvSpPr>
        <p:spPr>
          <a:xfrm rot="16200000">
            <a:off x="5873634" y="1673203"/>
            <a:ext cx="296523" cy="455334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97121D8-BC51-06FD-32CD-6A9DDB3C949F}"/>
              </a:ext>
            </a:extLst>
          </p:cNvPr>
          <p:cNvSpPr/>
          <p:nvPr/>
        </p:nvSpPr>
        <p:spPr>
          <a:xfrm rot="16200000">
            <a:off x="9141039" y="3254742"/>
            <a:ext cx="296524" cy="139026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97D90-095C-B4A1-DF1D-158748804B25}"/>
              </a:ext>
            </a:extLst>
          </p:cNvPr>
          <p:cNvSpPr txBox="1"/>
          <p:nvPr/>
        </p:nvSpPr>
        <p:spPr>
          <a:xfrm>
            <a:off x="1523863" y="4187716"/>
            <a:ext cx="2221361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</a:rPr>
              <a:t>Preclinical study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Pre-clinical sections of INDS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Clinical sections of INDs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Clinical development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Investigator’s brochure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Exploratory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CTD modules</a:t>
            </a:r>
            <a:endParaRPr lang="en-IN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8D4BE3-ACE6-F853-B3A3-E4528E5DDB43}"/>
              </a:ext>
            </a:extLst>
          </p:cNvPr>
          <p:cNvSpPr txBox="1"/>
          <p:nvPr/>
        </p:nvSpPr>
        <p:spPr>
          <a:xfrm>
            <a:off x="4851242" y="4187716"/>
            <a:ext cx="2221361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</a:rPr>
              <a:t>Protocol</a:t>
            </a:r>
            <a:endParaRPr lang="en-US" sz="12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Investigator’s brochure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Informed consent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Case report form (CRF)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Clinical study report (CSR)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Manuscript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Abstract and Posters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AD57-E734-3D02-2FE4-DF9EEAD90030}"/>
              </a:ext>
            </a:extLst>
          </p:cNvPr>
          <p:cNvSpPr txBox="1"/>
          <p:nvPr/>
        </p:nvSpPr>
        <p:spPr>
          <a:xfrm>
            <a:off x="8178621" y="4142900"/>
            <a:ext cx="222136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Periodic safety update reports (PSUR’S)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Product monographs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Post marketing surveillance studies (PMS)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Aggregate reports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AC749B-80B0-FB77-4C6B-7F02DED4C70D}"/>
              </a:ext>
            </a:extLst>
          </p:cNvPr>
          <p:cNvCxnSpPr>
            <a:stCxn id="12" idx="2"/>
          </p:cNvCxnSpPr>
          <p:nvPr/>
        </p:nvCxnSpPr>
        <p:spPr>
          <a:xfrm flipH="1">
            <a:off x="5961922" y="5572711"/>
            <a:ext cx="1" cy="3149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E05DFC-83DA-8D1A-17F8-543FA089B3BE}"/>
              </a:ext>
            </a:extLst>
          </p:cNvPr>
          <p:cNvSpPr txBox="1"/>
          <p:nvPr/>
        </p:nvSpPr>
        <p:spPr>
          <a:xfrm>
            <a:off x="4860649" y="5952930"/>
            <a:ext cx="2417223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Real world evidence (RWE)/ Observationa</a:t>
            </a:r>
            <a:r>
              <a:rPr lang="en-US" b="1" dirty="0">
                <a:solidFill>
                  <a:schemeClr val="bg1"/>
                </a:solidFill>
              </a:rPr>
              <a:t>l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2C7CCF-A7F0-E47C-7133-9364EC5AC704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277872" y="5572711"/>
            <a:ext cx="1194324" cy="7033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72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352420-592D-4C42-B91B-CD57C3796FE2}"/>
              </a:ext>
            </a:extLst>
          </p:cNvPr>
          <p:cNvSpPr/>
          <p:nvPr/>
        </p:nvSpPr>
        <p:spPr>
          <a:xfrm>
            <a:off x="0" y="-93306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F1613-93CF-4935-A4CD-1D358638629B}"/>
              </a:ext>
            </a:extLst>
          </p:cNvPr>
          <p:cNvSpPr txBox="1"/>
          <p:nvPr/>
        </p:nvSpPr>
        <p:spPr>
          <a:xfrm>
            <a:off x="457200" y="54724"/>
            <a:ext cx="45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8E470-475A-49FF-AC3A-952D7A7FE32E}"/>
              </a:ext>
            </a:extLst>
          </p:cNvPr>
          <p:cNvSpPr txBox="1"/>
          <p:nvPr/>
        </p:nvSpPr>
        <p:spPr>
          <a:xfrm>
            <a:off x="1691951" y="2276453"/>
            <a:ext cx="5421085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5000"/>
              </a:lnSpc>
              <a:buFontTx/>
              <a:buChar char="-"/>
            </a:pPr>
            <a:r>
              <a:rPr lang="en-IN" sz="18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Importance of Clinical Trials</a:t>
            </a:r>
          </a:p>
          <a:p>
            <a:pPr marL="285750" lvl="0" indent="-285750">
              <a:lnSpc>
                <a:spcPct val="115000"/>
              </a:lnSpc>
              <a:buFontTx/>
              <a:buChar char="-"/>
            </a:pPr>
            <a:endParaRPr lang="en-IN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buFontTx/>
              <a:buChar char="-"/>
            </a:pPr>
            <a:r>
              <a:rPr lang="en-IN" sz="18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Phases of clinical trials</a:t>
            </a:r>
          </a:p>
          <a:p>
            <a:pPr marL="285750" lvl="0" indent="-285750">
              <a:lnSpc>
                <a:spcPct val="115000"/>
              </a:lnSpc>
              <a:buFontTx/>
              <a:buChar char="-"/>
            </a:pPr>
            <a:endParaRPr lang="en-IN" sz="1800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IN" dirty="0">
                <a:ea typeface="Arial" panose="020B0604020202020204" pitchFamily="34" charset="0"/>
                <a:cs typeface="Arial" panose="020B0604020202020204" pitchFamily="34" charset="0"/>
              </a:rPr>
              <a:t>             - Laboratory studies</a:t>
            </a:r>
          </a:p>
          <a:p>
            <a:pPr lvl="1">
              <a:lnSpc>
                <a:spcPct val="115000"/>
              </a:lnSpc>
            </a:pPr>
            <a:endParaRPr lang="en-IN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IN" dirty="0">
                <a:ea typeface="Arial" panose="020B0604020202020204" pitchFamily="34" charset="0"/>
                <a:cs typeface="Arial" panose="020B0604020202020204" pitchFamily="34" charset="0"/>
              </a:rPr>
              <a:t>             - </a:t>
            </a:r>
            <a:r>
              <a:rPr lang="en-IN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Pre-clinical</a:t>
            </a:r>
          </a:p>
          <a:p>
            <a:pPr lvl="1">
              <a:lnSpc>
                <a:spcPct val="115000"/>
              </a:lnSpc>
            </a:pPr>
            <a:endParaRPr lang="en-IN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IN" sz="1800" dirty="0">
                <a:ea typeface="Arial" panose="020B0604020202020204" pitchFamily="34" charset="0"/>
                <a:cs typeface="Arial" panose="020B0604020202020204" pitchFamily="34" charset="0"/>
              </a:rPr>
              <a:t>             - </a:t>
            </a:r>
            <a:r>
              <a:rPr lang="en-IN" sz="18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Phases I, II, III</a:t>
            </a:r>
          </a:p>
          <a:p>
            <a:pPr lvl="1">
              <a:lnSpc>
                <a:spcPct val="115000"/>
              </a:lnSpc>
            </a:pPr>
            <a:endParaRPr lang="en-IN" sz="1800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IN" dirty="0">
                <a:ea typeface="Arial" panose="020B0604020202020204" pitchFamily="34" charset="0"/>
                <a:cs typeface="Arial" panose="020B0604020202020204" pitchFamily="34" charset="0"/>
              </a:rPr>
              <a:t>             - </a:t>
            </a:r>
            <a:r>
              <a:rPr lang="en-IN" sz="18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Post-Marketing Surveillance </a:t>
            </a:r>
            <a:endParaRPr lang="en-IN" sz="200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B67EC-114A-59EB-A008-EA43C629DFD1}"/>
              </a:ext>
            </a:extLst>
          </p:cNvPr>
          <p:cNvSpPr txBox="1"/>
          <p:nvPr/>
        </p:nvSpPr>
        <p:spPr>
          <a:xfrm>
            <a:off x="730898" y="1281404"/>
            <a:ext cx="5421085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b="1" dirty="0"/>
              <a:t>Drug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152273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0414F2-6FAE-4641-9180-74965BCB179E}"/>
              </a:ext>
            </a:extLst>
          </p:cNvPr>
          <p:cNvSpPr txBox="1"/>
          <p:nvPr/>
        </p:nvSpPr>
        <p:spPr>
          <a:xfrm>
            <a:off x="447868" y="1726328"/>
            <a:ext cx="882909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cs typeface="Arial" panose="020B0604020202020204" pitchFamily="34" charset="0"/>
              </a:rPr>
              <a:t>“Clinical research” refers to studies, or trials, that are done in people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D3375D-D68A-4F2C-824B-2FA966EBF3D5}"/>
              </a:ext>
            </a:extLst>
          </p:cNvPr>
          <p:cNvSpPr/>
          <p:nvPr/>
        </p:nvSpPr>
        <p:spPr>
          <a:xfrm>
            <a:off x="0" y="-9330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7AAA8-2E0D-4AC9-86F5-1CB7B6515CDC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A8FE2-F699-4885-87E9-1550263F2470}"/>
              </a:ext>
            </a:extLst>
          </p:cNvPr>
          <p:cNvSpPr txBox="1"/>
          <p:nvPr/>
        </p:nvSpPr>
        <p:spPr>
          <a:xfrm>
            <a:off x="550506" y="11534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ea typeface="Roboto" panose="02000000000000000000" pitchFamily="2" charset="0"/>
              </a:rPr>
              <a:t>Importance of Clinical Trials</a:t>
            </a:r>
            <a:endParaRPr lang="en-IN" b="1" dirty="0">
              <a:solidFill>
                <a:srgbClr val="C00000"/>
              </a:solidFill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8B007-3BC0-3F7C-6992-3C0260DCBDB5}"/>
              </a:ext>
            </a:extLst>
          </p:cNvPr>
          <p:cNvSpPr txBox="1"/>
          <p:nvPr/>
        </p:nvSpPr>
        <p:spPr>
          <a:xfrm>
            <a:off x="697463" y="3037893"/>
            <a:ext cx="61698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ea typeface="Cambria" panose="02040503050406030204" pitchFamily="18" charset="0"/>
              </a:rPr>
              <a:t>The ultimate goal of drug development is to bring a new compound with proven therapeutic effect to the market</a:t>
            </a:r>
          </a:p>
          <a:p>
            <a:endParaRPr lang="en-US" dirty="0">
              <a:ea typeface="Cambria" panose="02040503050406030204" pitchFamily="18" charset="0"/>
            </a:endParaRPr>
          </a:p>
          <a:p>
            <a:endParaRPr lang="en-US" dirty="0">
              <a:ea typeface="Cambria" panose="02040503050406030204" pitchFamily="18" charset="0"/>
            </a:endParaRPr>
          </a:p>
          <a:p>
            <a:endParaRPr lang="en-US" dirty="0">
              <a:ea typeface="Cambria" panose="02040503050406030204" pitchFamily="18" charset="0"/>
            </a:endParaRPr>
          </a:p>
          <a:p>
            <a:endParaRPr lang="en-US" dirty="0">
              <a:ea typeface="Cambria" panose="02040503050406030204" pitchFamily="18" charset="0"/>
            </a:endParaRPr>
          </a:p>
          <a:p>
            <a:r>
              <a:rPr lang="en-US" dirty="0">
                <a:ea typeface="Cambria" panose="02040503050406030204" pitchFamily="18" charset="0"/>
              </a:rPr>
              <a:t>T</a:t>
            </a:r>
            <a:r>
              <a:rPr lang="en-US" b="0" i="0" dirty="0">
                <a:effectLst/>
                <a:ea typeface="Cambria" panose="02040503050406030204" pitchFamily="18" charset="0"/>
              </a:rPr>
              <a:t>ransition from preclinical research to clinical stages marks a critical turning point, as it nears the new medicinal product to the market</a:t>
            </a:r>
            <a:endParaRPr lang="en-IN" dirty="0"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511529-3D9E-318A-FFAD-77A519C3E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541" y="2165251"/>
            <a:ext cx="4416743" cy="42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44F54B-4127-C55E-12B4-C8A5F4963F72}"/>
              </a:ext>
            </a:extLst>
          </p:cNvPr>
          <p:cNvSpPr/>
          <p:nvPr/>
        </p:nvSpPr>
        <p:spPr>
          <a:xfrm>
            <a:off x="0" y="-9330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DDDBC-368C-9986-5405-13F9F041911E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5F8D8C-7BC0-8D95-6957-494F1AB1E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814" y="1886746"/>
            <a:ext cx="5151719" cy="279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E0AFAA-E607-F4DE-3F47-5856A58058F3}"/>
              </a:ext>
            </a:extLst>
          </p:cNvPr>
          <p:cNvSpPr txBox="1"/>
          <p:nvPr/>
        </p:nvSpPr>
        <p:spPr>
          <a:xfrm>
            <a:off x="90126" y="2503135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a typeface="Cambria" panose="02040503050406030204" pitchFamily="18" charset="0"/>
              </a:rPr>
              <a:t>O</a:t>
            </a:r>
            <a:r>
              <a:rPr lang="en-US" b="1" i="0" dirty="0">
                <a:effectLst/>
                <a:ea typeface="Cambria" panose="02040503050406030204" pitchFamily="18" charset="0"/>
              </a:rPr>
              <a:t>f every 5,000 new molecules identified in the laboratory, about 250 will enter pre-clinical testing</a:t>
            </a:r>
            <a:endParaRPr lang="en-IN" b="1" dirty="0"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3F5D5C-094B-1726-BABC-E8A500AD6581}"/>
              </a:ext>
            </a:extLst>
          </p:cNvPr>
          <p:cNvSpPr txBox="1"/>
          <p:nvPr/>
        </p:nvSpPr>
        <p:spPr>
          <a:xfrm>
            <a:off x="119708" y="3679294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ea typeface="Cambria" panose="02040503050406030204" pitchFamily="18" charset="0"/>
              </a:rPr>
              <a:t>Of this 250, fewer than 10 are tested in clinical trials</a:t>
            </a:r>
            <a:endParaRPr lang="en-IN" b="1" dirty="0"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95D3B1-6486-0AA7-F786-1277D218C80C}"/>
              </a:ext>
            </a:extLst>
          </p:cNvPr>
          <p:cNvSpPr txBox="1"/>
          <p:nvPr/>
        </p:nvSpPr>
        <p:spPr>
          <a:xfrm>
            <a:off x="119708" y="4241404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ea typeface="Cambria" panose="02040503050406030204" pitchFamily="18" charset="0"/>
              </a:rPr>
              <a:t>On average only one will be approved by regulatory authorities</a:t>
            </a:r>
            <a:endParaRPr lang="en-IN" b="1" dirty="0"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EA76DC-FDE0-D61C-A555-CC2DBA3265AC}"/>
              </a:ext>
            </a:extLst>
          </p:cNvPr>
          <p:cNvCxnSpPr/>
          <p:nvPr/>
        </p:nvCxnSpPr>
        <p:spPr>
          <a:xfrm>
            <a:off x="5290457" y="3863960"/>
            <a:ext cx="23699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0C1809-C76C-8131-89D2-3EE4B6344B19}"/>
              </a:ext>
            </a:extLst>
          </p:cNvPr>
          <p:cNvCxnSpPr>
            <a:cxnSpLocks/>
          </p:cNvCxnSpPr>
          <p:nvPr/>
        </p:nvCxnSpPr>
        <p:spPr>
          <a:xfrm>
            <a:off x="5290457" y="4436238"/>
            <a:ext cx="262190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E088D4-556A-AAD9-0D80-F193214E2100}"/>
              </a:ext>
            </a:extLst>
          </p:cNvPr>
          <p:cNvCxnSpPr>
            <a:cxnSpLocks/>
          </p:cNvCxnSpPr>
          <p:nvPr/>
        </p:nvCxnSpPr>
        <p:spPr>
          <a:xfrm>
            <a:off x="5887615" y="2738067"/>
            <a:ext cx="107302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1650745-913A-81BC-ED83-00DF20E56F86}"/>
              </a:ext>
            </a:extLst>
          </p:cNvPr>
          <p:cNvSpPr txBox="1"/>
          <p:nvPr/>
        </p:nvSpPr>
        <p:spPr>
          <a:xfrm>
            <a:off x="550506" y="11534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ea typeface="Roboto" panose="02000000000000000000" pitchFamily="2" charset="0"/>
              </a:rPr>
              <a:t>Importance of Clinical Trials</a:t>
            </a:r>
            <a:endParaRPr lang="en-IN" b="1" dirty="0">
              <a:solidFill>
                <a:srgbClr val="C00000"/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7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D4401-0AD2-FDF8-928C-ABC40AD07F2B}"/>
              </a:ext>
            </a:extLst>
          </p:cNvPr>
          <p:cNvSpPr/>
          <p:nvPr/>
        </p:nvSpPr>
        <p:spPr>
          <a:xfrm>
            <a:off x="0" y="-10263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9C797-84BE-E77F-AC72-A8D1A597CEBF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DDA02-12EC-27DF-F9C8-0427A8E2FC2F}"/>
              </a:ext>
            </a:extLst>
          </p:cNvPr>
          <p:cNvSpPr txBox="1"/>
          <p:nvPr/>
        </p:nvSpPr>
        <p:spPr>
          <a:xfrm>
            <a:off x="550506" y="11534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ea typeface="Roboto" panose="02000000000000000000" pitchFamily="2" charset="0"/>
              </a:rPr>
              <a:t>Importance of Clinical Trials</a:t>
            </a:r>
            <a:endParaRPr lang="en-IN" b="1" dirty="0">
              <a:solidFill>
                <a:srgbClr val="C00000"/>
              </a:solidFill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886EF-B3C8-1450-2D56-AF8CCA1FE8CB}"/>
              </a:ext>
            </a:extLst>
          </p:cNvPr>
          <p:cNvSpPr txBox="1"/>
          <p:nvPr/>
        </p:nvSpPr>
        <p:spPr>
          <a:xfrm>
            <a:off x="550505" y="3189811"/>
            <a:ext cx="460932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Cambria" panose="02040503050406030204" pitchFamily="18" charset="0"/>
              </a:rPr>
              <a:t>N</a:t>
            </a:r>
            <a:r>
              <a:rPr lang="en-US" b="1" i="0" dirty="0">
                <a:effectLst/>
                <a:ea typeface="Cambria" panose="02040503050406030204" pitchFamily="18" charset="0"/>
              </a:rPr>
              <a:t>umber of unsuccessful clinical trials has been steadily increasing during the last years</a:t>
            </a:r>
            <a:endParaRPr lang="en-IN" b="1" dirty="0">
              <a:ea typeface="Cambria" panose="020405030504060302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BBBDF35-41A1-4883-4787-918A6B263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165429"/>
              </p:ext>
            </p:extLst>
          </p:nvPr>
        </p:nvGraphicFramePr>
        <p:xfrm>
          <a:off x="5794311" y="1827101"/>
          <a:ext cx="5727959" cy="388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09BF34-2C31-6DCA-8B13-3035730963C2}"/>
              </a:ext>
            </a:extLst>
          </p:cNvPr>
          <p:cNvSpPr txBox="1"/>
          <p:nvPr/>
        </p:nvSpPr>
        <p:spPr>
          <a:xfrm>
            <a:off x="116631" y="6323571"/>
            <a:ext cx="100863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b="0" i="0" dirty="0" err="1">
                <a:effectLst/>
                <a:ea typeface="Cambria" panose="02040503050406030204" pitchFamily="18" charset="0"/>
              </a:rPr>
              <a:t>Akhondzadeh</a:t>
            </a:r>
            <a:r>
              <a:rPr lang="en-IN" sz="1000" b="0" i="0" dirty="0">
                <a:effectLst/>
                <a:ea typeface="Cambria" panose="02040503050406030204" pitchFamily="18" charset="0"/>
              </a:rPr>
              <a:t> S , Malek-Hosseini M , </a:t>
            </a:r>
            <a:r>
              <a:rPr lang="en-IN" sz="1000" b="0" i="0" dirty="0" err="1">
                <a:effectLst/>
                <a:ea typeface="Cambria" panose="02040503050406030204" pitchFamily="18" charset="0"/>
              </a:rPr>
              <a:t>Ghoreishi</a:t>
            </a:r>
            <a:r>
              <a:rPr lang="en-IN" sz="1000" b="0" i="0" dirty="0">
                <a:effectLst/>
                <a:ea typeface="Cambria" panose="02040503050406030204" pitchFamily="18" charset="0"/>
              </a:rPr>
              <a:t> A , et al. Effect of </a:t>
            </a:r>
            <a:r>
              <a:rPr lang="en-IN" sz="1000" b="0" i="0" dirty="0" err="1">
                <a:effectLst/>
                <a:ea typeface="Cambria" panose="02040503050406030204" pitchFamily="18" charset="0"/>
              </a:rPr>
              <a:t>ritanserin</a:t>
            </a:r>
            <a:r>
              <a:rPr lang="en-IN" sz="1000" b="0" i="0" dirty="0">
                <a:effectLst/>
                <a:ea typeface="Cambria" panose="02040503050406030204" pitchFamily="18" charset="0"/>
              </a:rPr>
              <a:t>, a 5HT2A/2C antagonist, on negative symptoms of schizophrenia: a double-blind randomized placebo-controlled study. </a:t>
            </a:r>
            <a:r>
              <a:rPr lang="en-IN" sz="1000" b="0" i="1" dirty="0">
                <a:effectLst/>
                <a:ea typeface="Cambria" panose="02040503050406030204" pitchFamily="18" charset="0"/>
              </a:rPr>
              <a:t>Prog </a:t>
            </a:r>
            <a:r>
              <a:rPr lang="en-IN" sz="1000" b="0" i="1" dirty="0" err="1">
                <a:effectLst/>
                <a:ea typeface="Cambria" panose="02040503050406030204" pitchFamily="18" charset="0"/>
              </a:rPr>
              <a:t>Neuropsychopharmacol</a:t>
            </a:r>
            <a:r>
              <a:rPr lang="en-IN" sz="1000" b="0" i="1" dirty="0">
                <a:effectLst/>
                <a:ea typeface="Cambria" panose="02040503050406030204" pitchFamily="18" charset="0"/>
              </a:rPr>
              <a:t> </a:t>
            </a:r>
            <a:r>
              <a:rPr lang="en-IN" sz="1000" b="0" i="1" dirty="0" err="1">
                <a:effectLst/>
                <a:ea typeface="Cambria" panose="02040503050406030204" pitchFamily="18" charset="0"/>
              </a:rPr>
              <a:t>Biol</a:t>
            </a:r>
            <a:r>
              <a:rPr lang="en-IN" sz="1000" b="0" i="1" dirty="0">
                <a:effectLst/>
                <a:ea typeface="Cambria" panose="02040503050406030204" pitchFamily="18" charset="0"/>
              </a:rPr>
              <a:t> Psychiatry</a:t>
            </a:r>
            <a:r>
              <a:rPr lang="en-IN" sz="1000" b="0" i="0" dirty="0">
                <a:effectLst/>
                <a:ea typeface="Cambria" panose="02040503050406030204" pitchFamily="18" charset="0"/>
              </a:rPr>
              <a:t> 2008; 32 (8): 1879– 1883.</a:t>
            </a:r>
            <a:endParaRPr lang="en-IN" sz="10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4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A1439-5647-41F0-97BD-AB247B5539FF}"/>
              </a:ext>
            </a:extLst>
          </p:cNvPr>
          <p:cNvSpPr/>
          <p:nvPr/>
        </p:nvSpPr>
        <p:spPr>
          <a:xfrm>
            <a:off x="0" y="-10263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7073A-F247-7E22-282C-1C3771AD2A50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0800F-EF8C-0EA8-9E64-3C63FE6AB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26" y="2290734"/>
            <a:ext cx="10177947" cy="29530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6EA2EA-2EC8-C802-4810-33E5F251E666}"/>
              </a:ext>
            </a:extLst>
          </p:cNvPr>
          <p:cNvCxnSpPr/>
          <p:nvPr/>
        </p:nvCxnSpPr>
        <p:spPr>
          <a:xfrm>
            <a:off x="1212980" y="5365102"/>
            <a:ext cx="1660849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FF0AF6-773B-2098-29F4-B85111384235}"/>
              </a:ext>
            </a:extLst>
          </p:cNvPr>
          <p:cNvCxnSpPr>
            <a:cxnSpLocks/>
          </p:cNvCxnSpPr>
          <p:nvPr/>
        </p:nvCxnSpPr>
        <p:spPr>
          <a:xfrm>
            <a:off x="3203510" y="5365102"/>
            <a:ext cx="5865845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469BC6-2C81-50A9-BFAD-937EB5070D66}"/>
              </a:ext>
            </a:extLst>
          </p:cNvPr>
          <p:cNvSpPr txBox="1"/>
          <p:nvPr/>
        </p:nvSpPr>
        <p:spPr>
          <a:xfrm>
            <a:off x="1427584" y="5590982"/>
            <a:ext cx="1156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ea typeface="Cambria" panose="02040503050406030204" pitchFamily="18" charset="0"/>
              </a:rPr>
              <a:t>3-6 years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EE258-8EF2-848C-F75F-2E269D42B762}"/>
              </a:ext>
            </a:extLst>
          </p:cNvPr>
          <p:cNvSpPr txBox="1"/>
          <p:nvPr/>
        </p:nvSpPr>
        <p:spPr>
          <a:xfrm>
            <a:off x="5557934" y="5590982"/>
            <a:ext cx="1156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a typeface="Cambria" panose="02040503050406030204" pitchFamily="18" charset="0"/>
              </a:rPr>
              <a:t>6-7</a:t>
            </a:r>
            <a:r>
              <a:rPr lang="en-US" b="1" i="0" dirty="0">
                <a:effectLst/>
                <a:ea typeface="Cambria" panose="02040503050406030204" pitchFamily="18" charset="0"/>
              </a:rPr>
              <a:t> years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1C9E1C-22DD-A964-D1B1-662A9C3A7AF2}"/>
              </a:ext>
            </a:extLst>
          </p:cNvPr>
          <p:cNvSpPr txBox="1"/>
          <p:nvPr/>
        </p:nvSpPr>
        <p:spPr>
          <a:xfrm>
            <a:off x="550506" y="11534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ea typeface="Roboto" panose="02000000000000000000" pitchFamily="2" charset="0"/>
              </a:rPr>
              <a:t>Phases of Clinical Trials</a:t>
            </a:r>
            <a:endParaRPr lang="en-IN" b="1" dirty="0">
              <a:solidFill>
                <a:srgbClr val="C00000"/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0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E2417-4D5B-7795-DAB2-009AA4D894D6}"/>
              </a:ext>
            </a:extLst>
          </p:cNvPr>
          <p:cNvSpPr/>
          <p:nvPr/>
        </p:nvSpPr>
        <p:spPr>
          <a:xfrm>
            <a:off x="0" y="-10263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DF800-D200-4642-8B5F-72AC543DEEEE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80DE3-C722-BECA-FC64-8F373A762C65}"/>
              </a:ext>
            </a:extLst>
          </p:cNvPr>
          <p:cNvSpPr txBox="1"/>
          <p:nvPr/>
        </p:nvSpPr>
        <p:spPr>
          <a:xfrm>
            <a:off x="550506" y="11534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ea typeface="Roboto" panose="02000000000000000000" pitchFamily="2" charset="0"/>
              </a:rPr>
              <a:t>Phases of Clinical Trials- </a:t>
            </a:r>
            <a:r>
              <a:rPr lang="en-US" b="1" i="0" dirty="0">
                <a:effectLst/>
                <a:ea typeface="Roboto" panose="02000000000000000000" pitchFamily="2" charset="0"/>
              </a:rPr>
              <a:t>Laboratory Studies</a:t>
            </a:r>
            <a:endParaRPr lang="en-IN" b="1" dirty="0"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26D95-46BF-B86D-F2E3-0BE599950532}"/>
              </a:ext>
            </a:extLst>
          </p:cNvPr>
          <p:cNvSpPr txBox="1"/>
          <p:nvPr/>
        </p:nvSpPr>
        <p:spPr>
          <a:xfrm>
            <a:off x="317241" y="4250732"/>
            <a:ext cx="67553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effectLst/>
              </a:rPr>
              <a:t>Stages of drug discovery and development at the laboratory phase</a:t>
            </a:r>
          </a:p>
          <a:p>
            <a:pPr algn="l"/>
            <a:r>
              <a:rPr lang="en-IN" b="0" i="0" dirty="0">
                <a:effectLst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N" b="0" i="0" dirty="0">
                <a:effectLst/>
              </a:rPr>
              <a:t>Target identification </a:t>
            </a:r>
            <a:endParaRPr lang="en-I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N" b="0" i="0" dirty="0"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N" b="0" i="0" dirty="0">
                <a:effectLst/>
              </a:rPr>
              <a:t>Target validation </a:t>
            </a:r>
            <a:endParaRPr lang="en-I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N" b="0" i="0" dirty="0"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N" dirty="0"/>
              <a:t>L</a:t>
            </a:r>
            <a:r>
              <a:rPr lang="en-IN" b="0" i="0" dirty="0">
                <a:effectLst/>
              </a:rPr>
              <a:t>ead identification </a:t>
            </a:r>
            <a:endParaRPr lang="en-I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N" b="0" i="0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07881-DAC9-1064-5708-F83CFF1DC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988" y="2049299"/>
            <a:ext cx="8456023" cy="1159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BC1FC0-D91D-BAF0-B63B-E9925541A41A}"/>
              </a:ext>
            </a:extLst>
          </p:cNvPr>
          <p:cNvSpPr txBox="1"/>
          <p:nvPr/>
        </p:nvSpPr>
        <p:spPr>
          <a:xfrm>
            <a:off x="7389844" y="1560096"/>
            <a:ext cx="109168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1400" b="1" i="0" dirty="0">
                <a:solidFill>
                  <a:srgbClr val="C00000"/>
                </a:solidFill>
                <a:effectLst/>
              </a:rPr>
              <a:t>In vivo studies</a:t>
            </a:r>
            <a:endParaRPr lang="en-IN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9147F-5F3C-057F-4BB1-CB6D010D4792}"/>
              </a:ext>
            </a:extLst>
          </p:cNvPr>
          <p:cNvSpPr txBox="1"/>
          <p:nvPr/>
        </p:nvSpPr>
        <p:spPr>
          <a:xfrm>
            <a:off x="6652726" y="4808701"/>
            <a:ext cx="40868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N" dirty="0"/>
              <a:t>L</a:t>
            </a:r>
            <a:r>
              <a:rPr lang="en-IN" b="0" i="0" dirty="0">
                <a:effectLst/>
              </a:rPr>
              <a:t>ead optimization </a:t>
            </a:r>
            <a:endParaRPr lang="en-I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N" b="0" i="0" dirty="0"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N" b="0" i="0" dirty="0">
                <a:effectLst/>
              </a:rPr>
              <a:t>Product characterization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N" b="0" i="0" dirty="0">
                <a:effectLst/>
              </a:rPr>
              <a:t>Formulation and development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A430BD5E-FFD3-5749-46D0-EC12991DC77D}"/>
              </a:ext>
            </a:extLst>
          </p:cNvPr>
          <p:cNvSpPr/>
          <p:nvPr/>
        </p:nvSpPr>
        <p:spPr>
          <a:xfrm rot="16200000">
            <a:off x="5067455" y="1311884"/>
            <a:ext cx="223470" cy="4010762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E58F072-719B-FC57-DF71-874479EB2A35}"/>
              </a:ext>
            </a:extLst>
          </p:cNvPr>
          <p:cNvSpPr/>
          <p:nvPr/>
        </p:nvSpPr>
        <p:spPr>
          <a:xfrm rot="16200000">
            <a:off x="7939502" y="2933623"/>
            <a:ext cx="272284" cy="990753"/>
          </a:xfrm>
          <a:prstGeom prst="lef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BE218B9C-971C-DA3C-6EDB-9C1078316BB8}"/>
              </a:ext>
            </a:extLst>
          </p:cNvPr>
          <p:cNvSpPr/>
          <p:nvPr/>
        </p:nvSpPr>
        <p:spPr>
          <a:xfrm rot="16200000">
            <a:off x="9064809" y="3196701"/>
            <a:ext cx="247877" cy="48900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7A7ED1-94D2-F5B9-E629-5A93CA17AA00}"/>
              </a:ext>
            </a:extLst>
          </p:cNvPr>
          <p:cNvSpPr txBox="1"/>
          <p:nvPr/>
        </p:nvSpPr>
        <p:spPr>
          <a:xfrm>
            <a:off x="4534990" y="3465486"/>
            <a:ext cx="19057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0" dirty="0">
                <a:effectLst/>
              </a:rPr>
              <a:t>Laboratory phase</a:t>
            </a:r>
            <a:endParaRPr lang="en-IN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764B6A-2682-AE97-D75A-18A473FBA145}"/>
              </a:ext>
            </a:extLst>
          </p:cNvPr>
          <p:cNvSpPr txBox="1"/>
          <p:nvPr/>
        </p:nvSpPr>
        <p:spPr>
          <a:xfrm>
            <a:off x="7580267" y="3619374"/>
            <a:ext cx="990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0" dirty="0">
                <a:effectLst/>
              </a:rPr>
              <a:t>Preclinical</a:t>
            </a:r>
            <a:endParaRPr lang="en-IN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9ABBB1-32AF-8AB8-CFD7-E0350B38D25E}"/>
              </a:ext>
            </a:extLst>
          </p:cNvPr>
          <p:cNvSpPr txBox="1"/>
          <p:nvPr/>
        </p:nvSpPr>
        <p:spPr>
          <a:xfrm>
            <a:off x="8804285" y="3612589"/>
            <a:ext cx="12914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0" dirty="0">
                <a:effectLst/>
              </a:rPr>
              <a:t>Phase l, II, III</a:t>
            </a:r>
            <a:endParaRPr lang="en-IN" sz="1400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F2A03-8889-BF40-3250-DB2CFADEEF6F}"/>
              </a:ext>
            </a:extLst>
          </p:cNvPr>
          <p:cNvCxnSpPr>
            <a:cxnSpLocks/>
          </p:cNvCxnSpPr>
          <p:nvPr/>
        </p:nvCxnSpPr>
        <p:spPr>
          <a:xfrm>
            <a:off x="7305869" y="2186948"/>
            <a:ext cx="0" cy="11059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90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6D4CD8-F816-A2B7-DA16-D12561FCDCFE}"/>
              </a:ext>
            </a:extLst>
          </p:cNvPr>
          <p:cNvSpPr/>
          <p:nvPr/>
        </p:nvSpPr>
        <p:spPr>
          <a:xfrm>
            <a:off x="0" y="-10263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91FBC-E2EB-61F3-2665-BA9498CA9A6B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80944-1E36-903E-1363-8106B4B5DAAA}"/>
              </a:ext>
            </a:extLst>
          </p:cNvPr>
          <p:cNvSpPr txBox="1"/>
          <p:nvPr/>
        </p:nvSpPr>
        <p:spPr>
          <a:xfrm>
            <a:off x="550506" y="11534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ea typeface="Roboto" panose="02000000000000000000" pitchFamily="2" charset="0"/>
              </a:rPr>
              <a:t>Phases of Clinical Trials- </a:t>
            </a:r>
            <a:r>
              <a:rPr lang="en-US" b="1" i="0" dirty="0">
                <a:effectLst/>
                <a:ea typeface="Roboto" panose="02000000000000000000" pitchFamily="2" charset="0"/>
              </a:rPr>
              <a:t>Laboratory Studies</a:t>
            </a:r>
            <a:endParaRPr lang="en-IN" b="1" dirty="0">
              <a:ea typeface="Roboto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7F2D59-03DE-42CE-295E-F6C2DD414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21497"/>
              </p:ext>
            </p:extLst>
          </p:nvPr>
        </p:nvGraphicFramePr>
        <p:xfrm>
          <a:off x="679579" y="1612497"/>
          <a:ext cx="10832841" cy="514916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637593">
                  <a:extLst>
                    <a:ext uri="{9D8B030D-6E8A-4147-A177-3AD203B41FA5}">
                      <a16:colId xmlns:a16="http://schemas.microsoft.com/office/drawing/2014/main" val="1778008551"/>
                    </a:ext>
                  </a:extLst>
                </a:gridCol>
                <a:gridCol w="1558013">
                  <a:extLst>
                    <a:ext uri="{9D8B030D-6E8A-4147-A177-3AD203B41FA5}">
                      <a16:colId xmlns:a16="http://schemas.microsoft.com/office/drawing/2014/main" val="1807689708"/>
                    </a:ext>
                  </a:extLst>
                </a:gridCol>
                <a:gridCol w="2054950">
                  <a:extLst>
                    <a:ext uri="{9D8B030D-6E8A-4147-A177-3AD203B41FA5}">
                      <a16:colId xmlns:a16="http://schemas.microsoft.com/office/drawing/2014/main" val="57245484"/>
                    </a:ext>
                  </a:extLst>
                </a:gridCol>
                <a:gridCol w="1455635">
                  <a:extLst>
                    <a:ext uri="{9D8B030D-6E8A-4147-A177-3AD203B41FA5}">
                      <a16:colId xmlns:a16="http://schemas.microsoft.com/office/drawing/2014/main" val="4019896138"/>
                    </a:ext>
                  </a:extLst>
                </a:gridCol>
                <a:gridCol w="1859311">
                  <a:extLst>
                    <a:ext uri="{9D8B030D-6E8A-4147-A177-3AD203B41FA5}">
                      <a16:colId xmlns:a16="http://schemas.microsoft.com/office/drawing/2014/main" val="2873905553"/>
                    </a:ext>
                  </a:extLst>
                </a:gridCol>
                <a:gridCol w="2267339">
                  <a:extLst>
                    <a:ext uri="{9D8B030D-6E8A-4147-A177-3AD203B41FA5}">
                      <a16:colId xmlns:a16="http://schemas.microsoft.com/office/drawing/2014/main" val="1298156593"/>
                    </a:ext>
                  </a:extLst>
                </a:gridCol>
              </a:tblGrid>
              <a:tr h="436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Target Identification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Target Validation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Lead Identification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Lead Optimization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Product Characterization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Formulation and development</a:t>
                      </a:r>
                    </a:p>
                  </a:txBody>
                  <a:tcPr marL="59095" marR="59095" marT="0" marB="0"/>
                </a:tc>
                <a:extLst>
                  <a:ext uri="{0D108BD9-81ED-4DB2-BD59-A6C34878D82A}">
                    <a16:rowId xmlns:a16="http://schemas.microsoft.com/office/drawing/2014/main" val="199962935"/>
                  </a:ext>
                </a:extLst>
              </a:tr>
              <a:tr h="149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The first step in the  discovery of  a drug is  identification of the biological origin of a disease, and the potential targets for intervention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 </a:t>
                      </a: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Process  by  which  the  expected molecular target – for example gene, protein or nucleic acid of a small  molecule is certified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 </a:t>
                      </a: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Synthetically stable, feasible, and  drug  like  molecule  active  in  primary  and  secondary assays with acceptable specificity, affinity and selectivity for the target receptor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 </a:t>
                      </a: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Process by which a drug candidate is designed after an initial lead compound is identified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 </a:t>
                      </a: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When any new drug molecule shows a promising therapeutic activity, then the molecule is characterized by its size, shape, strength, weakness, use, toxicity, and biological activity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 </a:t>
                      </a: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Pharmaceutical formulation is a stage of drug development during which the physicochemical properties of active pharmaceutical ingredients (APIs) are characterized to produce a bioavailable, stable and optimal dosage form for a specific administration route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extLst>
                  <a:ext uri="{0D108BD9-81ED-4DB2-BD59-A6C34878D82A}">
                    <a16:rowId xmlns:a16="http://schemas.microsoft.com/office/drawing/2014/main" val="499035271"/>
                  </a:ext>
                </a:extLst>
              </a:tr>
              <a:tr h="156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Starts  with  isolating  the function  of  a  possible  therapeutic  target  (gene/nucleic acid/protein) and  its role in  the disease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 </a:t>
                      </a: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 Process of demonstrating  the functional  role  of  the </a:t>
                      </a:r>
                      <a:r>
                        <a:rPr lang="en-IN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identified  target  in  the  disease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A drug ability assessment is often conducted in order to decrease the number of compounds that fail in the drug development process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 </a:t>
                      </a: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The purpose of lead optimization is to maintain </a:t>
                      </a:r>
                      <a:r>
                        <a:rPr lang="en-IN" sz="1100" b="1" dirty="0" err="1">
                          <a:effectLst/>
                          <a:latin typeface="+mn-lt"/>
                        </a:rPr>
                        <a:t>favorable</a:t>
                      </a:r>
                      <a:r>
                        <a:rPr lang="en-IN" sz="1100" b="1" dirty="0">
                          <a:effectLst/>
                          <a:latin typeface="+mn-lt"/>
                        </a:rPr>
                        <a:t> properties in lead compounds</a:t>
                      </a: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 </a:t>
                      </a: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extLst>
                  <a:ext uri="{0D108BD9-81ED-4DB2-BD59-A6C34878D82A}">
                    <a16:rowId xmlns:a16="http://schemas.microsoft.com/office/drawing/2014/main" val="1725150735"/>
                  </a:ext>
                </a:extLst>
              </a:tr>
              <a:tr h="1477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Identification of the target is  followed by  characterization  of the  molecular mechanisms addressed by the target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 </a:t>
                      </a: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endParaRPr lang="en-IN" sz="1100" b="1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demonstrate that the target is involved in the progression of a given disease and that its activity can be regulated</a:t>
                      </a:r>
                      <a:endParaRPr lang="en-IN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r>
                        <a:rPr lang="en-IN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Bind to a specific target; however, also important is the compounds pharmacokinetic profile compound‘s  pharmacokinetic  profile  regarding  absorption, </a:t>
                      </a:r>
                    </a:p>
                    <a:p>
                      <a:r>
                        <a:rPr lang="en-IN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distribution, metabolism, and excretion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ptimized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efficacy and safety. The design of synthetic molecules can be altered to prevent off-target binding, making them less likely to interact with molecules other than the target</a:t>
                      </a:r>
                      <a:endParaRPr lang="en-IN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dirty="0">
                          <a:effectLst/>
                          <a:latin typeface="+mn-lt"/>
                        </a:rPr>
                        <a:t> </a:t>
                      </a: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5" marR="59095" marT="0" marB="0"/>
                </a:tc>
                <a:extLst>
                  <a:ext uri="{0D108BD9-81ED-4DB2-BD59-A6C34878D82A}">
                    <a16:rowId xmlns:a16="http://schemas.microsoft.com/office/drawing/2014/main" val="186959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8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CF026-8B87-06DD-AD40-CDF43DB28932}"/>
              </a:ext>
            </a:extLst>
          </p:cNvPr>
          <p:cNvSpPr/>
          <p:nvPr/>
        </p:nvSpPr>
        <p:spPr>
          <a:xfrm>
            <a:off x="0" y="-102635"/>
            <a:ext cx="12192000" cy="942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4DDAF-A2FE-FC66-11FD-5229C2CE4EA4}"/>
              </a:ext>
            </a:extLst>
          </p:cNvPr>
          <p:cNvSpPr txBox="1"/>
          <p:nvPr/>
        </p:nvSpPr>
        <p:spPr>
          <a:xfrm>
            <a:off x="447868" y="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Drug Development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01DA3-26F1-12D3-54CC-91093DA255FA}"/>
              </a:ext>
            </a:extLst>
          </p:cNvPr>
          <p:cNvSpPr txBox="1"/>
          <p:nvPr/>
        </p:nvSpPr>
        <p:spPr>
          <a:xfrm>
            <a:off x="550506" y="11534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ea typeface="Roboto" panose="02000000000000000000" pitchFamily="2" charset="0"/>
              </a:rPr>
              <a:t>Phases of Clinical Trials- </a:t>
            </a:r>
            <a:r>
              <a:rPr lang="en-US" b="1" dirty="0">
                <a:ea typeface="Roboto" panose="02000000000000000000" pitchFamily="2" charset="0"/>
              </a:rPr>
              <a:t>Post laboratory phase</a:t>
            </a:r>
            <a:endParaRPr lang="en-IN" b="1" dirty="0"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72BBB9-E013-B30C-352C-01F451A77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06" y="2066457"/>
            <a:ext cx="1464907" cy="1720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F5D3ED-79F5-CA1B-8D4E-34890FEE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10" y="2105059"/>
            <a:ext cx="1051651" cy="14631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3EF0AE0-B4AB-9F11-B670-961A9D9F86B8}"/>
              </a:ext>
            </a:extLst>
          </p:cNvPr>
          <p:cNvSpPr/>
          <p:nvPr/>
        </p:nvSpPr>
        <p:spPr>
          <a:xfrm>
            <a:off x="1691949" y="2304131"/>
            <a:ext cx="2006082" cy="7931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Investigational new drug (IND)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446E86-2997-4F6E-2C27-552E81284079}"/>
              </a:ext>
            </a:extLst>
          </p:cNvPr>
          <p:cNvSpPr/>
          <p:nvPr/>
        </p:nvSpPr>
        <p:spPr>
          <a:xfrm>
            <a:off x="5092959" y="2332815"/>
            <a:ext cx="2006082" cy="7931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New drug application (NDA)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84BE33-2900-7245-B4EC-61E68C50226F}"/>
              </a:ext>
            </a:extLst>
          </p:cNvPr>
          <p:cNvSpPr/>
          <p:nvPr/>
        </p:nvSpPr>
        <p:spPr>
          <a:xfrm>
            <a:off x="7641371" y="2304131"/>
            <a:ext cx="2006082" cy="7931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Marketing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6E261-92BF-B64C-9BD3-E8ED4E4E4DBB}"/>
              </a:ext>
            </a:extLst>
          </p:cNvPr>
          <p:cNvSpPr/>
          <p:nvPr/>
        </p:nvSpPr>
        <p:spPr>
          <a:xfrm>
            <a:off x="9967803" y="2304131"/>
            <a:ext cx="2006082" cy="793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Pharmacovigilance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AE07A66-C951-C59B-B1BD-89BFC0F2F52F}"/>
              </a:ext>
            </a:extLst>
          </p:cNvPr>
          <p:cNvSpPr/>
          <p:nvPr/>
        </p:nvSpPr>
        <p:spPr>
          <a:xfrm>
            <a:off x="7099041" y="2588553"/>
            <a:ext cx="542330" cy="31310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196E052-5E13-E1F3-9689-3BD49EBFB6F1}"/>
              </a:ext>
            </a:extLst>
          </p:cNvPr>
          <p:cNvSpPr/>
          <p:nvPr/>
        </p:nvSpPr>
        <p:spPr>
          <a:xfrm>
            <a:off x="9637722" y="2566876"/>
            <a:ext cx="330081" cy="31310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0839AE-60F3-58D9-4D19-195276AD5F91}"/>
              </a:ext>
            </a:extLst>
          </p:cNvPr>
          <p:cNvSpPr txBox="1"/>
          <p:nvPr/>
        </p:nvSpPr>
        <p:spPr>
          <a:xfrm>
            <a:off x="643610" y="4293936"/>
            <a:ext cx="1064623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It takes an average investment of about US $1 billion from discovery to the approved medicine</a:t>
            </a:r>
          </a:p>
        </p:txBody>
      </p:sp>
    </p:spTree>
    <p:extLst>
      <p:ext uri="{BB962C8B-B14F-4D97-AF65-F5344CB8AC3E}">
        <p14:creationId xmlns:p14="http://schemas.microsoft.com/office/powerpoint/2010/main" val="329671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1345</Words>
  <Application>Microsoft Office PowerPoint</Application>
  <PresentationFormat>Widescreen</PresentationFormat>
  <Paragraphs>208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ffc</vt:lpstr>
      <vt:lpstr>fff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 vinnu</dc:creator>
  <cp:lastModifiedBy>vinodr@alphamd.com</cp:lastModifiedBy>
  <cp:revision>4</cp:revision>
  <dcterms:created xsi:type="dcterms:W3CDTF">2022-04-17T09:07:52Z</dcterms:created>
  <dcterms:modified xsi:type="dcterms:W3CDTF">2022-07-30T14:25:49Z</dcterms:modified>
</cp:coreProperties>
</file>